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2399288"/>
  <p:notesSz cx="6858000" cy="9144000"/>
  <p:defaultTextStyle>
    <a:defPPr>
      <a:defRPr lang="en-US"/>
    </a:defPPr>
    <a:lvl1pPr marL="0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1pPr>
    <a:lvl2pPr marL="1382344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2pPr>
    <a:lvl3pPr marL="2764688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3pPr>
    <a:lvl4pPr marL="4147033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4pPr>
    <a:lvl5pPr marL="5529377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5pPr>
    <a:lvl6pPr marL="6911721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6pPr>
    <a:lvl7pPr marL="8294065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7pPr>
    <a:lvl8pPr marL="9676409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8pPr>
    <a:lvl9pPr marL="11058754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990" y="-2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61A30C-F89D-4190-8A55-8C88EC0BA710}" type="doc">
      <dgm:prSet loTypeId="urn:diagrams.loki3.com/BracketList" loCatId="officeonlin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25C22B5-7BC0-4DAF-A35A-C38BE824871C}">
      <dgm:prSet phldrT="[Text]"/>
      <dgm:spPr/>
      <dgm:t>
        <a:bodyPr/>
        <a:lstStyle/>
        <a:p>
          <a:r>
            <a:rPr lang="th-TH" dirty="0"/>
            <a:t>ผู้จัดทำ</a:t>
          </a:r>
          <a:endParaRPr lang="en-GB" dirty="0"/>
        </a:p>
      </dgm:t>
    </dgm:pt>
    <dgm:pt modelId="{CBB9A4FE-182B-497F-A5EC-BB3A6B39855C}" type="sibTrans" cxnId="{F76F29F3-C148-4EC7-848C-D4C714E3D8BF}">
      <dgm:prSet/>
      <dgm:spPr/>
      <dgm:t>
        <a:bodyPr/>
        <a:lstStyle/>
        <a:p>
          <a:endParaRPr lang="en-GB"/>
        </a:p>
      </dgm:t>
    </dgm:pt>
    <dgm:pt modelId="{EF50C1C2-8CB4-4CAD-91ED-C4DF4BD534B8}" type="parTrans" cxnId="{F76F29F3-C148-4EC7-848C-D4C714E3D8BF}">
      <dgm:prSet/>
      <dgm:spPr/>
      <dgm:t>
        <a:bodyPr/>
        <a:lstStyle/>
        <a:p>
          <a:endParaRPr lang="en-GB"/>
        </a:p>
      </dgm:t>
    </dgm:pt>
    <dgm:pt modelId="{065211FB-9890-4169-B7D8-8EB541928D14}">
      <dgm:prSet phldrT="[Text]" custT="1"/>
      <dgm:spPr/>
      <dgm:t>
        <a:bodyPr/>
        <a:lstStyle/>
        <a:p>
          <a:r>
            <a:rPr lang="th-TH" sz="8800" dirty="0"/>
            <a:t>    ผู้จัดทำ</a:t>
          </a:r>
          <a:endParaRPr lang="en-GB" sz="8800" dirty="0"/>
        </a:p>
      </dgm:t>
    </dgm:pt>
    <dgm:pt modelId="{483323E5-811C-469A-8456-D8925BE2FBF3}" type="sibTrans" cxnId="{9E0F5DE8-C2D3-40D0-A5E1-9159CD0C1C60}">
      <dgm:prSet/>
      <dgm:spPr/>
      <dgm:t>
        <a:bodyPr/>
        <a:lstStyle/>
        <a:p>
          <a:endParaRPr lang="en-GB"/>
        </a:p>
      </dgm:t>
    </dgm:pt>
    <dgm:pt modelId="{0DA3FEA9-6B58-43B8-A7BE-F442B0CDD751}" type="parTrans" cxnId="{9E0F5DE8-C2D3-40D0-A5E1-9159CD0C1C60}">
      <dgm:prSet/>
      <dgm:spPr/>
      <dgm:t>
        <a:bodyPr/>
        <a:lstStyle/>
        <a:p>
          <a:endParaRPr lang="en-GB"/>
        </a:p>
      </dgm:t>
    </dgm:pt>
    <dgm:pt modelId="{F2A6CDEE-B0B0-4B6E-A7CF-B82C83B9E310}">
      <dgm:prSet phldrT="[Text]" custT="1"/>
      <dgm:spPr/>
      <dgm:t>
        <a:bodyPr/>
        <a:lstStyle/>
        <a:p>
          <a:r>
            <a:rPr lang="th-TH" sz="8800" dirty="0"/>
            <a:t>    ที่ปรึกษาโครงงาน</a:t>
          </a:r>
          <a:endParaRPr lang="en-GB" sz="8800" dirty="0"/>
        </a:p>
      </dgm:t>
    </dgm:pt>
    <dgm:pt modelId="{6CD6F519-4E25-4DA3-9928-A4BC29FF76D1}" type="parTrans" cxnId="{3B34238B-B91C-4099-9B31-59F055DFCFCC}">
      <dgm:prSet/>
      <dgm:spPr/>
      <dgm:t>
        <a:bodyPr/>
        <a:lstStyle/>
        <a:p>
          <a:endParaRPr lang="th-TH"/>
        </a:p>
      </dgm:t>
    </dgm:pt>
    <dgm:pt modelId="{D07BB7D5-D77D-42EE-ADF0-FD4C73B1548F}" type="sibTrans" cxnId="{3B34238B-B91C-4099-9B31-59F055DFCFCC}">
      <dgm:prSet/>
      <dgm:spPr/>
      <dgm:t>
        <a:bodyPr/>
        <a:lstStyle/>
        <a:p>
          <a:endParaRPr lang="th-TH"/>
        </a:p>
      </dgm:t>
    </dgm:pt>
    <dgm:pt modelId="{D4635FD6-E422-493D-BC19-4F3E8EA22038}" type="pres">
      <dgm:prSet presAssocID="{F861A30C-F89D-4190-8A55-8C88EC0BA710}" presName="Name0" presStyleCnt="0">
        <dgm:presLayoutVars>
          <dgm:dir/>
          <dgm:animLvl val="lvl"/>
          <dgm:resizeHandles val="exact"/>
        </dgm:presLayoutVars>
      </dgm:prSet>
      <dgm:spPr/>
    </dgm:pt>
    <dgm:pt modelId="{C24B9D03-87A8-4ACD-83C6-BC6AD664E8BA}" type="pres">
      <dgm:prSet presAssocID="{A25C22B5-7BC0-4DAF-A35A-C38BE824871C}" presName="linNode" presStyleCnt="0"/>
      <dgm:spPr/>
    </dgm:pt>
    <dgm:pt modelId="{327D5441-31FD-42F2-B2D5-34CE6A835B06}" type="pres">
      <dgm:prSet presAssocID="{A25C22B5-7BC0-4DAF-A35A-C38BE824871C}" presName="parTx" presStyleLbl="revTx" presStyleIdx="0" presStyleCnt="1">
        <dgm:presLayoutVars>
          <dgm:chMax val="1"/>
          <dgm:bulletEnabled val="1"/>
        </dgm:presLayoutVars>
      </dgm:prSet>
      <dgm:spPr/>
    </dgm:pt>
    <dgm:pt modelId="{39FF9619-193B-4A73-9D0D-233832618DF8}" type="pres">
      <dgm:prSet presAssocID="{A25C22B5-7BC0-4DAF-A35A-C38BE824871C}" presName="bracket" presStyleLbl="parChTrans1D1" presStyleIdx="0" presStyleCnt="1"/>
      <dgm:spPr/>
    </dgm:pt>
    <dgm:pt modelId="{07FF8467-4873-4A3B-A4D5-61288F3B2010}" type="pres">
      <dgm:prSet presAssocID="{A25C22B5-7BC0-4DAF-A35A-C38BE824871C}" presName="spH" presStyleCnt="0"/>
      <dgm:spPr/>
    </dgm:pt>
    <dgm:pt modelId="{3E1AA671-DE01-46FC-A0AE-C44A309984BB}" type="pres">
      <dgm:prSet presAssocID="{A25C22B5-7BC0-4DAF-A35A-C38BE824871C}" presName="desTx" presStyleLbl="node1" presStyleIdx="0" presStyleCnt="1" custScaleX="385041" custScaleY="124231" custLinFactNeighborX="71" custLinFactNeighborY="-5830">
        <dgm:presLayoutVars>
          <dgm:bulletEnabled val="1"/>
        </dgm:presLayoutVars>
      </dgm:prSet>
      <dgm:spPr/>
    </dgm:pt>
  </dgm:ptLst>
  <dgm:cxnLst>
    <dgm:cxn modelId="{E906A528-4BF5-4ECA-B55B-99ECE6C2D5CF}" type="presOf" srcId="{A25C22B5-7BC0-4DAF-A35A-C38BE824871C}" destId="{327D5441-31FD-42F2-B2D5-34CE6A835B06}" srcOrd="0" destOrd="0" presId="urn:diagrams.loki3.com/BracketList"/>
    <dgm:cxn modelId="{3B34238B-B91C-4099-9B31-59F055DFCFCC}" srcId="{A25C22B5-7BC0-4DAF-A35A-C38BE824871C}" destId="{F2A6CDEE-B0B0-4B6E-A7CF-B82C83B9E310}" srcOrd="1" destOrd="0" parTransId="{6CD6F519-4E25-4DA3-9928-A4BC29FF76D1}" sibTransId="{D07BB7D5-D77D-42EE-ADF0-FD4C73B1548F}"/>
    <dgm:cxn modelId="{5C44C597-3FAD-433A-83FB-A8FE28C5C6CC}" type="presOf" srcId="{065211FB-9890-4169-B7D8-8EB541928D14}" destId="{3E1AA671-DE01-46FC-A0AE-C44A309984BB}" srcOrd="0" destOrd="0" presId="urn:diagrams.loki3.com/BracketList"/>
    <dgm:cxn modelId="{C99DD1AA-182F-4F13-8117-A425F9A5ABF5}" type="presOf" srcId="{F2A6CDEE-B0B0-4B6E-A7CF-B82C83B9E310}" destId="{3E1AA671-DE01-46FC-A0AE-C44A309984BB}" srcOrd="0" destOrd="1" presId="urn:diagrams.loki3.com/BracketList"/>
    <dgm:cxn modelId="{9E0F5DE8-C2D3-40D0-A5E1-9159CD0C1C60}" srcId="{A25C22B5-7BC0-4DAF-A35A-C38BE824871C}" destId="{065211FB-9890-4169-B7D8-8EB541928D14}" srcOrd="0" destOrd="0" parTransId="{0DA3FEA9-6B58-43B8-A7BE-F442B0CDD751}" sibTransId="{483323E5-811C-469A-8456-D8925BE2FBF3}"/>
    <dgm:cxn modelId="{F76F29F3-C148-4EC7-848C-D4C714E3D8BF}" srcId="{F861A30C-F89D-4190-8A55-8C88EC0BA710}" destId="{A25C22B5-7BC0-4DAF-A35A-C38BE824871C}" srcOrd="0" destOrd="0" parTransId="{EF50C1C2-8CB4-4CAD-91ED-C4DF4BD534B8}" sibTransId="{CBB9A4FE-182B-497F-A5EC-BB3A6B39855C}"/>
    <dgm:cxn modelId="{B467DDF4-24B6-4641-AE3F-4134FD0C610E}" type="presOf" srcId="{F861A30C-F89D-4190-8A55-8C88EC0BA710}" destId="{D4635FD6-E422-493D-BC19-4F3E8EA22038}" srcOrd="0" destOrd="0" presId="urn:diagrams.loki3.com/BracketList"/>
    <dgm:cxn modelId="{D01B38D9-081B-4DA4-A630-2168BF505499}" type="presParOf" srcId="{D4635FD6-E422-493D-BC19-4F3E8EA22038}" destId="{C24B9D03-87A8-4ACD-83C6-BC6AD664E8BA}" srcOrd="0" destOrd="0" presId="urn:diagrams.loki3.com/BracketList"/>
    <dgm:cxn modelId="{BC10B7DF-C1B1-4337-B7D3-1CC0E8160C09}" type="presParOf" srcId="{C24B9D03-87A8-4ACD-83C6-BC6AD664E8BA}" destId="{327D5441-31FD-42F2-B2D5-34CE6A835B06}" srcOrd="0" destOrd="0" presId="urn:diagrams.loki3.com/BracketList"/>
    <dgm:cxn modelId="{6C6BC38B-B25D-4530-9003-5D54A3EAA903}" type="presParOf" srcId="{C24B9D03-87A8-4ACD-83C6-BC6AD664E8BA}" destId="{39FF9619-193B-4A73-9D0D-233832618DF8}" srcOrd="1" destOrd="0" presId="urn:diagrams.loki3.com/BracketList"/>
    <dgm:cxn modelId="{9C43D965-C187-4F21-AAA4-88C60A282551}" type="presParOf" srcId="{C24B9D03-87A8-4ACD-83C6-BC6AD664E8BA}" destId="{07FF8467-4873-4A3B-A4D5-61288F3B2010}" srcOrd="2" destOrd="0" presId="urn:diagrams.loki3.com/BracketList"/>
    <dgm:cxn modelId="{064DFA49-97C1-4771-B246-8019DBD4B3F7}" type="presParOf" srcId="{C24B9D03-87A8-4ACD-83C6-BC6AD664E8BA}" destId="{3E1AA671-DE01-46FC-A0AE-C44A309984B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D8EAED-2903-4AA5-8013-B1DB3084A743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64ED443-6FC6-460D-B0BF-957C696910B5}">
      <dgm:prSet phldrT="[Text]"/>
      <dgm:spPr/>
      <dgm:t>
        <a:bodyPr/>
        <a:lstStyle/>
        <a:p>
          <a:r>
            <a:rPr lang="th-TH" dirty="0"/>
            <a:t>ชื่อเรื่อง</a:t>
          </a:r>
          <a:endParaRPr lang="en-GB" dirty="0"/>
        </a:p>
      </dgm:t>
    </dgm:pt>
    <dgm:pt modelId="{3A5242D8-D015-4381-AB35-04091D639EDE}" type="parTrans" cxnId="{93788AD6-42DA-4D24-BD83-7BD8B740C98F}">
      <dgm:prSet/>
      <dgm:spPr/>
      <dgm:t>
        <a:bodyPr/>
        <a:lstStyle/>
        <a:p>
          <a:endParaRPr lang="en-GB"/>
        </a:p>
      </dgm:t>
    </dgm:pt>
    <dgm:pt modelId="{C481C462-C937-4A4A-8293-9ED6BB3CA1FC}" type="sibTrans" cxnId="{93788AD6-42DA-4D24-BD83-7BD8B740C98F}">
      <dgm:prSet/>
      <dgm:spPr/>
      <dgm:t>
        <a:bodyPr/>
        <a:lstStyle/>
        <a:p>
          <a:endParaRPr lang="en-GB"/>
        </a:p>
      </dgm:t>
    </dgm:pt>
    <dgm:pt modelId="{5223EA2C-3B3C-4ECB-B029-CBF0B01F9D3C}" type="pres">
      <dgm:prSet presAssocID="{55D8EAED-2903-4AA5-8013-B1DB3084A74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0900CA14-5E1B-4264-AE5A-A245E2308D32}" type="pres">
      <dgm:prSet presAssocID="{A64ED443-6FC6-460D-B0BF-957C696910B5}" presName="circle1" presStyleLbl="node1" presStyleIdx="0" presStyleCnt="1"/>
      <dgm:spPr>
        <a:solidFill>
          <a:srgbClr val="66FFFF"/>
        </a:solidFill>
      </dgm:spPr>
    </dgm:pt>
    <dgm:pt modelId="{FB7CEBC5-8B0C-416F-870F-134BD314432D}" type="pres">
      <dgm:prSet presAssocID="{A64ED443-6FC6-460D-B0BF-957C696910B5}" presName="space" presStyleCnt="0"/>
      <dgm:spPr/>
    </dgm:pt>
    <dgm:pt modelId="{04599141-D510-4AD3-8E3D-4D26F8845F58}" type="pres">
      <dgm:prSet presAssocID="{A64ED443-6FC6-460D-B0BF-957C696910B5}" presName="rect1" presStyleLbl="alignAcc1" presStyleIdx="0" presStyleCnt="1"/>
      <dgm:spPr/>
    </dgm:pt>
    <dgm:pt modelId="{2283B51A-44F8-4EB2-97CF-BB1462B44169}" type="pres">
      <dgm:prSet presAssocID="{A64ED443-6FC6-460D-B0BF-957C696910B5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B9F3F439-DA10-4B29-8C58-932DDBFFDD9D}" type="presOf" srcId="{A64ED443-6FC6-460D-B0BF-957C696910B5}" destId="{2283B51A-44F8-4EB2-97CF-BB1462B44169}" srcOrd="1" destOrd="0" presId="urn:microsoft.com/office/officeart/2005/8/layout/target3"/>
    <dgm:cxn modelId="{1AB11C6B-5BF4-46DD-AC93-98409545F885}" type="presOf" srcId="{55D8EAED-2903-4AA5-8013-B1DB3084A743}" destId="{5223EA2C-3B3C-4ECB-B029-CBF0B01F9D3C}" srcOrd="0" destOrd="0" presId="urn:microsoft.com/office/officeart/2005/8/layout/target3"/>
    <dgm:cxn modelId="{2E9D7889-4BA0-42C7-A630-21820275D4FF}" type="presOf" srcId="{A64ED443-6FC6-460D-B0BF-957C696910B5}" destId="{04599141-D510-4AD3-8E3D-4D26F8845F58}" srcOrd="0" destOrd="0" presId="urn:microsoft.com/office/officeart/2005/8/layout/target3"/>
    <dgm:cxn modelId="{93788AD6-42DA-4D24-BD83-7BD8B740C98F}" srcId="{55D8EAED-2903-4AA5-8013-B1DB3084A743}" destId="{A64ED443-6FC6-460D-B0BF-957C696910B5}" srcOrd="0" destOrd="0" parTransId="{3A5242D8-D015-4381-AB35-04091D639EDE}" sibTransId="{C481C462-C937-4A4A-8293-9ED6BB3CA1FC}"/>
    <dgm:cxn modelId="{FDA4520F-4DC4-42CB-B090-D3F8EF826EA8}" type="presParOf" srcId="{5223EA2C-3B3C-4ECB-B029-CBF0B01F9D3C}" destId="{0900CA14-5E1B-4264-AE5A-A245E2308D32}" srcOrd="0" destOrd="0" presId="urn:microsoft.com/office/officeart/2005/8/layout/target3"/>
    <dgm:cxn modelId="{95517A4D-4941-471E-B626-328A8F2654C9}" type="presParOf" srcId="{5223EA2C-3B3C-4ECB-B029-CBF0B01F9D3C}" destId="{FB7CEBC5-8B0C-416F-870F-134BD314432D}" srcOrd="1" destOrd="0" presId="urn:microsoft.com/office/officeart/2005/8/layout/target3"/>
    <dgm:cxn modelId="{72E3DB0B-071D-4396-9C87-8B3B7E5AE849}" type="presParOf" srcId="{5223EA2C-3B3C-4ECB-B029-CBF0B01F9D3C}" destId="{04599141-D510-4AD3-8E3D-4D26F8845F58}" srcOrd="2" destOrd="0" presId="urn:microsoft.com/office/officeart/2005/8/layout/target3"/>
    <dgm:cxn modelId="{53E06825-31FD-4536-871D-2C7FD600CDB0}" type="presParOf" srcId="{5223EA2C-3B3C-4ECB-B029-CBF0B01F9D3C}" destId="{2283B51A-44F8-4EB2-97CF-BB1462B4416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661D3E-AF83-4395-8738-7B309F64A071}" type="doc">
      <dgm:prSet loTypeId="urn:microsoft.com/office/officeart/2008/layout/Bubble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5E26977-0A1A-4135-A42C-D588789E6E9A}">
      <dgm:prSet phldrT="[Text]"/>
      <dgm:spPr/>
      <dgm:t>
        <a:bodyPr/>
        <a:lstStyle/>
        <a:p>
          <a:pPr algn="l"/>
          <a:r>
            <a:rPr lang="th-TH" dirty="0"/>
            <a:t>ระดับชั้น</a:t>
          </a:r>
          <a:endParaRPr lang="en-GB" dirty="0"/>
        </a:p>
      </dgm:t>
    </dgm:pt>
    <dgm:pt modelId="{3F06F353-5F35-45E5-AD71-5750E1585370}" type="parTrans" cxnId="{999BC3DE-E90C-4A2C-8F92-871DB384D7F2}">
      <dgm:prSet/>
      <dgm:spPr/>
      <dgm:t>
        <a:bodyPr/>
        <a:lstStyle/>
        <a:p>
          <a:endParaRPr lang="en-GB"/>
        </a:p>
      </dgm:t>
    </dgm:pt>
    <dgm:pt modelId="{A8911583-183C-4704-96D9-2C6004F43197}" type="sibTrans" cxnId="{999BC3DE-E90C-4A2C-8F92-871DB384D7F2}">
      <dgm:prSet/>
      <dgm:spPr/>
      <dgm:t>
        <a:bodyPr/>
        <a:lstStyle/>
        <a:p>
          <a:endParaRPr lang="en-GB"/>
        </a:p>
      </dgm:t>
    </dgm:pt>
    <dgm:pt modelId="{F80E3E4B-7F16-4735-BE73-593111C11053}">
      <dgm:prSet phldrT="[Text]" phldr="1"/>
      <dgm:spPr/>
      <dgm:t>
        <a:bodyPr/>
        <a:lstStyle/>
        <a:p>
          <a:endParaRPr lang="en-GB"/>
        </a:p>
      </dgm:t>
    </dgm:pt>
    <dgm:pt modelId="{DE78A33C-8963-4C2B-9718-B6BE64868392}" type="parTrans" cxnId="{B140AC05-4190-4059-B1EB-91ACD173561D}">
      <dgm:prSet/>
      <dgm:spPr/>
      <dgm:t>
        <a:bodyPr/>
        <a:lstStyle/>
        <a:p>
          <a:endParaRPr lang="en-GB"/>
        </a:p>
      </dgm:t>
    </dgm:pt>
    <dgm:pt modelId="{0346998D-F55D-4D16-99BC-D9C8334ACC83}" type="sibTrans" cxnId="{B140AC05-4190-4059-B1EB-91ACD173561D}">
      <dgm:prSet/>
      <dgm:spPr/>
      <dgm:t>
        <a:bodyPr/>
        <a:lstStyle/>
        <a:p>
          <a:endParaRPr lang="en-GB"/>
        </a:p>
      </dgm:t>
    </dgm:pt>
    <dgm:pt modelId="{BA2DFEEE-A279-4BDD-B2ED-CB24D3807652}">
      <dgm:prSet phldrT="[Text]" phldr="1"/>
      <dgm:spPr/>
      <dgm:t>
        <a:bodyPr/>
        <a:lstStyle/>
        <a:p>
          <a:endParaRPr lang="en-GB"/>
        </a:p>
      </dgm:t>
    </dgm:pt>
    <dgm:pt modelId="{6CD29167-10F1-47A5-A228-4BDCDFD88749}" type="parTrans" cxnId="{E30D51F5-0F4D-40F9-AA14-CD66741D1495}">
      <dgm:prSet/>
      <dgm:spPr/>
      <dgm:t>
        <a:bodyPr/>
        <a:lstStyle/>
        <a:p>
          <a:endParaRPr lang="en-GB"/>
        </a:p>
      </dgm:t>
    </dgm:pt>
    <dgm:pt modelId="{70A9050A-5646-4F56-A14D-B2F5E143830C}" type="sibTrans" cxnId="{E30D51F5-0F4D-40F9-AA14-CD66741D1495}">
      <dgm:prSet/>
      <dgm:spPr/>
      <dgm:t>
        <a:bodyPr/>
        <a:lstStyle/>
        <a:p>
          <a:endParaRPr lang="en-GB"/>
        </a:p>
      </dgm:t>
    </dgm:pt>
    <dgm:pt modelId="{AA62FBE8-2D1F-44E5-BBBB-1B1A762A7B9E}" type="pres">
      <dgm:prSet presAssocID="{8F661D3E-AF83-4395-8738-7B309F64A071}" presName="Name0" presStyleCnt="0">
        <dgm:presLayoutVars>
          <dgm:chMax val="8"/>
          <dgm:chPref val="8"/>
          <dgm:dir/>
        </dgm:presLayoutVars>
      </dgm:prSet>
      <dgm:spPr/>
    </dgm:pt>
    <dgm:pt modelId="{9CCD61DE-AF48-4D75-95AA-1F9712233E91}" type="pres">
      <dgm:prSet presAssocID="{B5E26977-0A1A-4135-A42C-D588789E6E9A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852B43A2-2F8C-4434-AB22-B29A82C7DD4C}" type="pres">
      <dgm:prSet presAssocID="{B5E26977-0A1A-4135-A42C-D588789E6E9A}" presName="image_accent_1" presStyleCnt="0"/>
      <dgm:spPr/>
    </dgm:pt>
    <dgm:pt modelId="{346E73F0-7FEF-487D-B460-DE63D268EF6D}" type="pres">
      <dgm:prSet presAssocID="{B5E26977-0A1A-4135-A42C-D588789E6E9A}" presName="imageAccentRepeatNode" presStyleLbl="alignNode1" presStyleIdx="0" presStyleCnt="6"/>
      <dgm:spPr/>
    </dgm:pt>
    <dgm:pt modelId="{5F27E9A5-99A0-4E18-B462-FE155B0A2AC9}" type="pres">
      <dgm:prSet presAssocID="{B5E26977-0A1A-4135-A42C-D588789E6E9A}" presName="accent_1" presStyleLbl="alignNode1" presStyleIdx="1" presStyleCnt="6"/>
      <dgm:spPr/>
    </dgm:pt>
    <dgm:pt modelId="{DB4D5E0F-C85B-46C2-A2D6-15580205CEF4}" type="pres">
      <dgm:prSet presAssocID="{A8911583-183C-4704-96D9-2C6004F43197}" presName="image_1" presStyleCnt="0"/>
      <dgm:spPr/>
    </dgm:pt>
    <dgm:pt modelId="{58AD00DD-EB3E-432D-BB90-4C03E9C9217F}" type="pres">
      <dgm:prSet presAssocID="{A8911583-183C-4704-96D9-2C6004F43197}" presName="imageRepeatNode" presStyleLbl="fgImgPlace1" presStyleIdx="0" presStyleCnt="3"/>
      <dgm:spPr/>
    </dgm:pt>
    <dgm:pt modelId="{57AC5595-F15D-40AC-905B-37F426C7476C}" type="pres">
      <dgm:prSet presAssocID="{F80E3E4B-7F16-4735-BE73-593111C11053}" presName="parent_text_2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96ECBB91-9D5A-4D85-994F-192EFBAF21EB}" type="pres">
      <dgm:prSet presAssocID="{F80E3E4B-7F16-4735-BE73-593111C11053}" presName="image_accent_2" presStyleCnt="0"/>
      <dgm:spPr/>
    </dgm:pt>
    <dgm:pt modelId="{4804502A-FE33-43B2-ABBD-C5B24F21371B}" type="pres">
      <dgm:prSet presAssocID="{F80E3E4B-7F16-4735-BE73-593111C11053}" presName="imageAccentRepeatNode" presStyleLbl="alignNode1" presStyleIdx="2" presStyleCnt="6"/>
      <dgm:spPr/>
    </dgm:pt>
    <dgm:pt modelId="{F49E9BE6-DE48-44FA-91F6-E26169811121}" type="pres">
      <dgm:prSet presAssocID="{0346998D-F55D-4D16-99BC-D9C8334ACC83}" presName="image_2" presStyleCnt="0"/>
      <dgm:spPr/>
    </dgm:pt>
    <dgm:pt modelId="{1ACD6A56-6E3D-4635-A42F-4C148687CE0B}" type="pres">
      <dgm:prSet presAssocID="{0346998D-F55D-4D16-99BC-D9C8334ACC83}" presName="imageRepeatNode" presStyleLbl="fgImgPlace1" presStyleIdx="1" presStyleCnt="3"/>
      <dgm:spPr/>
    </dgm:pt>
    <dgm:pt modelId="{CA436839-55B5-47EB-ACBF-62EA20EDB820}" type="pres">
      <dgm:prSet presAssocID="{BA2DFEEE-A279-4BDD-B2ED-CB24D3807652}" presName="image_accent_3" presStyleCnt="0"/>
      <dgm:spPr/>
    </dgm:pt>
    <dgm:pt modelId="{24346D17-FA0B-41B6-B378-4A446AF278EF}" type="pres">
      <dgm:prSet presAssocID="{BA2DFEEE-A279-4BDD-B2ED-CB24D3807652}" presName="imageAccentRepeatNode" presStyleLbl="alignNode1" presStyleIdx="3" presStyleCnt="6"/>
      <dgm:spPr/>
    </dgm:pt>
    <dgm:pt modelId="{3CDC4D74-E3A1-4A5A-B254-FE54D4BD654A}" type="pres">
      <dgm:prSet presAssocID="{BA2DFEEE-A279-4BDD-B2ED-CB24D3807652}" presName="parent_text_3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1DC7ABA4-8D3A-4800-90A2-0F7828AFF573}" type="pres">
      <dgm:prSet presAssocID="{BA2DFEEE-A279-4BDD-B2ED-CB24D3807652}" presName="accent_2" presStyleLbl="alignNode1" presStyleIdx="4" presStyleCnt="6"/>
      <dgm:spPr/>
    </dgm:pt>
    <dgm:pt modelId="{DEE83081-C234-4967-89C6-CDD61FE05B8D}" type="pres">
      <dgm:prSet presAssocID="{BA2DFEEE-A279-4BDD-B2ED-CB24D3807652}" presName="accent_3" presStyleLbl="alignNode1" presStyleIdx="5" presStyleCnt="6"/>
      <dgm:spPr/>
    </dgm:pt>
    <dgm:pt modelId="{EEFFB67E-1A27-4A05-8E49-9A67731B6B07}" type="pres">
      <dgm:prSet presAssocID="{70A9050A-5646-4F56-A14D-B2F5E143830C}" presName="image_3" presStyleCnt="0"/>
      <dgm:spPr/>
    </dgm:pt>
    <dgm:pt modelId="{5FE249D9-EC82-46A7-A83F-F25CEF7C6DB1}" type="pres">
      <dgm:prSet presAssocID="{70A9050A-5646-4F56-A14D-B2F5E143830C}" presName="imageRepeatNode" presStyleLbl="fgImgPlace1" presStyleIdx="2" presStyleCnt="3"/>
      <dgm:spPr/>
    </dgm:pt>
  </dgm:ptLst>
  <dgm:cxnLst>
    <dgm:cxn modelId="{B140AC05-4190-4059-B1EB-91ACD173561D}" srcId="{8F661D3E-AF83-4395-8738-7B309F64A071}" destId="{F80E3E4B-7F16-4735-BE73-593111C11053}" srcOrd="1" destOrd="0" parTransId="{DE78A33C-8963-4C2B-9718-B6BE64868392}" sibTransId="{0346998D-F55D-4D16-99BC-D9C8334ACC83}"/>
    <dgm:cxn modelId="{7DB2D905-8BE0-4F2D-A254-26E5C2927CCB}" type="presOf" srcId="{B5E26977-0A1A-4135-A42C-D588789E6E9A}" destId="{9CCD61DE-AF48-4D75-95AA-1F9712233E91}" srcOrd="0" destOrd="0" presId="urn:microsoft.com/office/officeart/2008/layout/BubblePictureList"/>
    <dgm:cxn modelId="{BA830912-B3C8-4A2C-A04B-A72573F25B9C}" type="presOf" srcId="{BA2DFEEE-A279-4BDD-B2ED-CB24D3807652}" destId="{3CDC4D74-E3A1-4A5A-B254-FE54D4BD654A}" srcOrd="0" destOrd="0" presId="urn:microsoft.com/office/officeart/2008/layout/BubblePictureList"/>
    <dgm:cxn modelId="{6E3EF544-C2B6-4E4E-AE95-C62669C5FBAD}" type="presOf" srcId="{70A9050A-5646-4F56-A14D-B2F5E143830C}" destId="{5FE249D9-EC82-46A7-A83F-F25CEF7C6DB1}" srcOrd="0" destOrd="0" presId="urn:microsoft.com/office/officeart/2008/layout/BubblePictureList"/>
    <dgm:cxn modelId="{96E8446C-DE53-43D2-B1FB-543E983A4DBE}" type="presOf" srcId="{0346998D-F55D-4D16-99BC-D9C8334ACC83}" destId="{1ACD6A56-6E3D-4635-A42F-4C148687CE0B}" srcOrd="0" destOrd="0" presId="urn:microsoft.com/office/officeart/2008/layout/BubblePictureList"/>
    <dgm:cxn modelId="{02648572-C817-4A4A-B0FA-2DDC475C6005}" type="presOf" srcId="{F80E3E4B-7F16-4735-BE73-593111C11053}" destId="{57AC5595-F15D-40AC-905B-37F426C7476C}" srcOrd="0" destOrd="0" presId="urn:microsoft.com/office/officeart/2008/layout/BubblePictureList"/>
    <dgm:cxn modelId="{E1EFF2A6-DB3C-4422-B905-4997EA9958A4}" type="presOf" srcId="{8F661D3E-AF83-4395-8738-7B309F64A071}" destId="{AA62FBE8-2D1F-44E5-BBBB-1B1A762A7B9E}" srcOrd="0" destOrd="0" presId="urn:microsoft.com/office/officeart/2008/layout/BubblePictureList"/>
    <dgm:cxn modelId="{101634A7-14CA-49C9-955E-0B1D6887C8BF}" type="presOf" srcId="{A8911583-183C-4704-96D9-2C6004F43197}" destId="{58AD00DD-EB3E-432D-BB90-4C03E9C9217F}" srcOrd="0" destOrd="0" presId="urn:microsoft.com/office/officeart/2008/layout/BubblePictureList"/>
    <dgm:cxn modelId="{999BC3DE-E90C-4A2C-8F92-871DB384D7F2}" srcId="{8F661D3E-AF83-4395-8738-7B309F64A071}" destId="{B5E26977-0A1A-4135-A42C-D588789E6E9A}" srcOrd="0" destOrd="0" parTransId="{3F06F353-5F35-45E5-AD71-5750E1585370}" sibTransId="{A8911583-183C-4704-96D9-2C6004F43197}"/>
    <dgm:cxn modelId="{E30D51F5-0F4D-40F9-AA14-CD66741D1495}" srcId="{8F661D3E-AF83-4395-8738-7B309F64A071}" destId="{BA2DFEEE-A279-4BDD-B2ED-CB24D3807652}" srcOrd="2" destOrd="0" parTransId="{6CD29167-10F1-47A5-A228-4BDCDFD88749}" sibTransId="{70A9050A-5646-4F56-A14D-B2F5E143830C}"/>
    <dgm:cxn modelId="{E766BE78-A2B6-4CF8-A82F-0C74DE5C39B1}" type="presParOf" srcId="{AA62FBE8-2D1F-44E5-BBBB-1B1A762A7B9E}" destId="{9CCD61DE-AF48-4D75-95AA-1F9712233E91}" srcOrd="0" destOrd="0" presId="urn:microsoft.com/office/officeart/2008/layout/BubblePictureList"/>
    <dgm:cxn modelId="{6A6500B0-D81D-4D73-AF04-9D2FCA7B8B6E}" type="presParOf" srcId="{AA62FBE8-2D1F-44E5-BBBB-1B1A762A7B9E}" destId="{852B43A2-2F8C-4434-AB22-B29A82C7DD4C}" srcOrd="1" destOrd="0" presId="urn:microsoft.com/office/officeart/2008/layout/BubblePictureList"/>
    <dgm:cxn modelId="{0C5E8019-C5EA-4082-9E2B-8577669E745C}" type="presParOf" srcId="{852B43A2-2F8C-4434-AB22-B29A82C7DD4C}" destId="{346E73F0-7FEF-487D-B460-DE63D268EF6D}" srcOrd="0" destOrd="0" presId="urn:microsoft.com/office/officeart/2008/layout/BubblePictureList"/>
    <dgm:cxn modelId="{FAE6EEBA-91A2-413F-8DC9-62FC95F3A586}" type="presParOf" srcId="{AA62FBE8-2D1F-44E5-BBBB-1B1A762A7B9E}" destId="{5F27E9A5-99A0-4E18-B462-FE155B0A2AC9}" srcOrd="2" destOrd="0" presId="urn:microsoft.com/office/officeart/2008/layout/BubblePictureList"/>
    <dgm:cxn modelId="{BE760FB0-A8B8-4029-BEE2-77FE2BEBFD99}" type="presParOf" srcId="{AA62FBE8-2D1F-44E5-BBBB-1B1A762A7B9E}" destId="{DB4D5E0F-C85B-46C2-A2D6-15580205CEF4}" srcOrd="3" destOrd="0" presId="urn:microsoft.com/office/officeart/2008/layout/BubblePictureList"/>
    <dgm:cxn modelId="{FCEE2670-FEF9-4954-9F11-A5C62A43A875}" type="presParOf" srcId="{DB4D5E0F-C85B-46C2-A2D6-15580205CEF4}" destId="{58AD00DD-EB3E-432D-BB90-4C03E9C9217F}" srcOrd="0" destOrd="0" presId="urn:microsoft.com/office/officeart/2008/layout/BubblePictureList"/>
    <dgm:cxn modelId="{5303CFB4-5EBF-45E2-9266-5C67C202A140}" type="presParOf" srcId="{AA62FBE8-2D1F-44E5-BBBB-1B1A762A7B9E}" destId="{57AC5595-F15D-40AC-905B-37F426C7476C}" srcOrd="4" destOrd="0" presId="urn:microsoft.com/office/officeart/2008/layout/BubblePictureList"/>
    <dgm:cxn modelId="{1342D9C0-3893-4AA4-9DD9-FF6E4A14017A}" type="presParOf" srcId="{AA62FBE8-2D1F-44E5-BBBB-1B1A762A7B9E}" destId="{96ECBB91-9D5A-4D85-994F-192EFBAF21EB}" srcOrd="5" destOrd="0" presId="urn:microsoft.com/office/officeart/2008/layout/BubblePictureList"/>
    <dgm:cxn modelId="{0CF44297-F3D1-4CF8-9B30-589BB6E3835E}" type="presParOf" srcId="{96ECBB91-9D5A-4D85-994F-192EFBAF21EB}" destId="{4804502A-FE33-43B2-ABBD-C5B24F21371B}" srcOrd="0" destOrd="0" presId="urn:microsoft.com/office/officeart/2008/layout/BubblePictureList"/>
    <dgm:cxn modelId="{5A55F57F-51B4-4556-AAA1-01032948EFA5}" type="presParOf" srcId="{AA62FBE8-2D1F-44E5-BBBB-1B1A762A7B9E}" destId="{F49E9BE6-DE48-44FA-91F6-E26169811121}" srcOrd="6" destOrd="0" presId="urn:microsoft.com/office/officeart/2008/layout/BubblePictureList"/>
    <dgm:cxn modelId="{730069CA-A7CF-4F4E-AA81-86E11A23B034}" type="presParOf" srcId="{F49E9BE6-DE48-44FA-91F6-E26169811121}" destId="{1ACD6A56-6E3D-4635-A42F-4C148687CE0B}" srcOrd="0" destOrd="0" presId="urn:microsoft.com/office/officeart/2008/layout/BubblePictureList"/>
    <dgm:cxn modelId="{BEF43E57-BF23-4FEE-A1B8-3A2EF6060741}" type="presParOf" srcId="{AA62FBE8-2D1F-44E5-BBBB-1B1A762A7B9E}" destId="{CA436839-55B5-47EB-ACBF-62EA20EDB820}" srcOrd="7" destOrd="0" presId="urn:microsoft.com/office/officeart/2008/layout/BubblePictureList"/>
    <dgm:cxn modelId="{B36F5039-0448-49DB-881B-41946A01E31B}" type="presParOf" srcId="{CA436839-55B5-47EB-ACBF-62EA20EDB820}" destId="{24346D17-FA0B-41B6-B378-4A446AF278EF}" srcOrd="0" destOrd="0" presId="urn:microsoft.com/office/officeart/2008/layout/BubblePictureList"/>
    <dgm:cxn modelId="{9ED06752-9CB5-4F60-803A-7D79A34D0A6A}" type="presParOf" srcId="{AA62FBE8-2D1F-44E5-BBBB-1B1A762A7B9E}" destId="{3CDC4D74-E3A1-4A5A-B254-FE54D4BD654A}" srcOrd="8" destOrd="0" presId="urn:microsoft.com/office/officeart/2008/layout/BubblePictureList"/>
    <dgm:cxn modelId="{BB80176C-0285-4C8D-9C6C-AE66538EEF1F}" type="presParOf" srcId="{AA62FBE8-2D1F-44E5-BBBB-1B1A762A7B9E}" destId="{1DC7ABA4-8D3A-4800-90A2-0F7828AFF573}" srcOrd="9" destOrd="0" presId="urn:microsoft.com/office/officeart/2008/layout/BubblePictureList"/>
    <dgm:cxn modelId="{26F01B1D-8478-44C9-8816-FF66505AFCFD}" type="presParOf" srcId="{AA62FBE8-2D1F-44E5-BBBB-1B1A762A7B9E}" destId="{DEE83081-C234-4967-89C6-CDD61FE05B8D}" srcOrd="10" destOrd="0" presId="urn:microsoft.com/office/officeart/2008/layout/BubblePictureList"/>
    <dgm:cxn modelId="{42936700-3E7F-4C57-A521-20653C579D3B}" type="presParOf" srcId="{AA62FBE8-2D1F-44E5-BBBB-1B1A762A7B9E}" destId="{EEFFB67E-1A27-4A05-8E49-9A67731B6B07}" srcOrd="11" destOrd="0" presId="urn:microsoft.com/office/officeart/2008/layout/BubblePictureList"/>
    <dgm:cxn modelId="{9B1A1E4A-8619-4525-9EF2-2406BF218DA2}" type="presParOf" srcId="{EEFFB67E-1A27-4A05-8E49-9A67731B6B07}" destId="{5FE249D9-EC82-46A7-A83F-F25CEF7C6DB1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944F01-5930-4956-B335-FE6038760CA3}" type="doc">
      <dgm:prSet loTypeId="urn:microsoft.com/office/officeart/2005/8/layout/architecture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FD876C6F-E796-4F63-B3F1-186373F196E3}">
      <dgm:prSet phldrT="[Text]"/>
      <dgm:spPr/>
      <dgm:t>
        <a:bodyPr/>
        <a:lstStyle/>
        <a:p>
          <a:r>
            <a:rPr lang="th-TH" dirty="0"/>
            <a:t>ผลการทดสอบชิ้นงาน</a:t>
          </a:r>
          <a:endParaRPr lang="en-GB" dirty="0"/>
        </a:p>
      </dgm:t>
    </dgm:pt>
    <dgm:pt modelId="{8195B419-4F12-4A84-83A5-2641938DBE7B}" type="parTrans" cxnId="{204F1B6C-8549-4CD6-A46F-753C06AA26D5}">
      <dgm:prSet/>
      <dgm:spPr/>
      <dgm:t>
        <a:bodyPr/>
        <a:lstStyle/>
        <a:p>
          <a:endParaRPr lang="en-GB"/>
        </a:p>
      </dgm:t>
    </dgm:pt>
    <dgm:pt modelId="{A46B7AEE-0A76-4B80-B005-504276BAE0BD}" type="sibTrans" cxnId="{204F1B6C-8549-4CD6-A46F-753C06AA26D5}">
      <dgm:prSet/>
      <dgm:spPr/>
      <dgm:t>
        <a:bodyPr/>
        <a:lstStyle/>
        <a:p>
          <a:endParaRPr lang="en-GB"/>
        </a:p>
      </dgm:t>
    </dgm:pt>
    <dgm:pt modelId="{773E5210-B27A-46BE-B107-02944D3FE92C}">
      <dgm:prSet phldrT="[Text]"/>
      <dgm:spPr/>
      <dgm:t>
        <a:bodyPr/>
        <a:lstStyle/>
        <a:p>
          <a:r>
            <a:rPr lang="th-TH" dirty="0"/>
            <a:t>วิธีดำเนินการ</a:t>
          </a:r>
          <a:endParaRPr lang="en-GB" dirty="0"/>
        </a:p>
      </dgm:t>
    </dgm:pt>
    <dgm:pt modelId="{3D67AAA4-12C4-4FFA-9110-310E49A52AE2}" type="parTrans" cxnId="{DEC0056A-FD64-4140-B641-2EA159664F87}">
      <dgm:prSet/>
      <dgm:spPr/>
      <dgm:t>
        <a:bodyPr/>
        <a:lstStyle/>
        <a:p>
          <a:endParaRPr lang="en-GB"/>
        </a:p>
      </dgm:t>
    </dgm:pt>
    <dgm:pt modelId="{81177202-4396-4358-B969-FC0BA20691D0}" type="sibTrans" cxnId="{DEC0056A-FD64-4140-B641-2EA159664F87}">
      <dgm:prSet/>
      <dgm:spPr/>
      <dgm:t>
        <a:bodyPr/>
        <a:lstStyle/>
        <a:p>
          <a:endParaRPr lang="en-GB"/>
        </a:p>
      </dgm:t>
    </dgm:pt>
    <dgm:pt modelId="{D6369D0F-01C4-47A4-9501-96318F616CC2}">
      <dgm:prSet phldrT="[Text]"/>
      <dgm:spPr/>
      <dgm:t>
        <a:bodyPr/>
        <a:lstStyle/>
        <a:p>
          <a:r>
            <a:rPr lang="th-TH" dirty="0"/>
            <a:t>บทคัดย่อ</a:t>
          </a:r>
          <a:endParaRPr lang="en-GB" dirty="0"/>
        </a:p>
      </dgm:t>
    </dgm:pt>
    <dgm:pt modelId="{5807B9F8-C2ED-49CB-B22F-F3B0D0D8DD74}" type="parTrans" cxnId="{CCFC1711-7522-412C-B26D-88B4FCF350B2}">
      <dgm:prSet/>
      <dgm:spPr/>
      <dgm:t>
        <a:bodyPr/>
        <a:lstStyle/>
        <a:p>
          <a:endParaRPr lang="en-GB"/>
        </a:p>
      </dgm:t>
    </dgm:pt>
    <dgm:pt modelId="{F5C4C92C-4BFB-4ADB-BF88-B2151E67FA1F}" type="sibTrans" cxnId="{CCFC1711-7522-412C-B26D-88B4FCF350B2}">
      <dgm:prSet/>
      <dgm:spPr/>
      <dgm:t>
        <a:bodyPr/>
        <a:lstStyle/>
        <a:p>
          <a:endParaRPr lang="en-GB"/>
        </a:p>
      </dgm:t>
    </dgm:pt>
    <dgm:pt modelId="{41228919-FF5A-4F86-A255-F3B7D0ED9268}">
      <dgm:prSet phldrT="[Text]"/>
      <dgm:spPr>
        <a:solidFill>
          <a:srgbClr val="FF99FF"/>
        </a:solidFill>
      </dgm:spPr>
      <dgm:t>
        <a:bodyPr/>
        <a:lstStyle/>
        <a:p>
          <a:r>
            <a:rPr lang="th-TH" dirty="0"/>
            <a:t>วัตถุประสงค์</a:t>
          </a:r>
          <a:endParaRPr lang="en-GB" dirty="0"/>
        </a:p>
      </dgm:t>
    </dgm:pt>
    <dgm:pt modelId="{E801BDAD-C800-441F-BC6E-B0B434F2EF0B}" type="parTrans" cxnId="{341290BE-F92A-45B2-8EF0-DC0D1D45F752}">
      <dgm:prSet/>
      <dgm:spPr/>
      <dgm:t>
        <a:bodyPr/>
        <a:lstStyle/>
        <a:p>
          <a:endParaRPr lang="en-GB"/>
        </a:p>
      </dgm:t>
    </dgm:pt>
    <dgm:pt modelId="{EA27ECA5-BFDC-4571-A2E7-11C15A148AF1}" type="sibTrans" cxnId="{341290BE-F92A-45B2-8EF0-DC0D1D45F752}">
      <dgm:prSet/>
      <dgm:spPr/>
      <dgm:t>
        <a:bodyPr/>
        <a:lstStyle/>
        <a:p>
          <a:endParaRPr lang="en-GB"/>
        </a:p>
      </dgm:t>
    </dgm:pt>
    <dgm:pt modelId="{809686A1-CB9E-4658-98E0-E4A38B5499FE}">
      <dgm:prSet phldrT="[Text]"/>
      <dgm:spPr/>
      <dgm:t>
        <a:bodyPr/>
        <a:lstStyle/>
        <a:p>
          <a:r>
            <a:rPr lang="th-TH" dirty="0"/>
            <a:t>หลักการ</a:t>
          </a:r>
          <a:endParaRPr lang="en-GB" dirty="0"/>
        </a:p>
      </dgm:t>
    </dgm:pt>
    <dgm:pt modelId="{A7EB40F5-C9BB-440F-ACEB-2FFBF6207DFA}" type="parTrans" cxnId="{5DA424F3-51A8-474E-9C52-7B2087FE42A7}">
      <dgm:prSet/>
      <dgm:spPr/>
      <dgm:t>
        <a:bodyPr/>
        <a:lstStyle/>
        <a:p>
          <a:endParaRPr lang="en-GB"/>
        </a:p>
      </dgm:t>
    </dgm:pt>
    <dgm:pt modelId="{07E8C0E9-9485-45F3-BC1D-E557772EA179}" type="sibTrans" cxnId="{5DA424F3-51A8-474E-9C52-7B2087FE42A7}">
      <dgm:prSet/>
      <dgm:spPr/>
      <dgm:t>
        <a:bodyPr/>
        <a:lstStyle/>
        <a:p>
          <a:endParaRPr lang="en-GB"/>
        </a:p>
      </dgm:t>
    </dgm:pt>
    <dgm:pt modelId="{B9A63CA0-F626-40BA-A06E-AE2DE16A3544}">
      <dgm:prSet phldrT="[Text]"/>
      <dgm:spPr/>
      <dgm:t>
        <a:bodyPr/>
        <a:lstStyle/>
        <a:p>
          <a:r>
            <a:rPr lang="th-TH" dirty="0"/>
            <a:t>ที่มา</a:t>
          </a:r>
          <a:endParaRPr lang="en-GB" dirty="0"/>
        </a:p>
      </dgm:t>
    </dgm:pt>
    <dgm:pt modelId="{112CC3B9-C9A0-422B-975E-755007701697}" type="parTrans" cxnId="{B3CA5D12-EEC7-4A37-B184-18190739D8E0}">
      <dgm:prSet/>
      <dgm:spPr/>
      <dgm:t>
        <a:bodyPr/>
        <a:lstStyle/>
        <a:p>
          <a:endParaRPr lang="en-GB"/>
        </a:p>
      </dgm:t>
    </dgm:pt>
    <dgm:pt modelId="{97239CCC-A6BB-4CA6-863E-8957FF116A70}" type="sibTrans" cxnId="{B3CA5D12-EEC7-4A37-B184-18190739D8E0}">
      <dgm:prSet/>
      <dgm:spPr/>
      <dgm:t>
        <a:bodyPr/>
        <a:lstStyle/>
        <a:p>
          <a:endParaRPr lang="en-GB"/>
        </a:p>
      </dgm:t>
    </dgm:pt>
    <dgm:pt modelId="{346386FB-24C8-4FC2-9C6E-6DC22DA81942}" type="pres">
      <dgm:prSet presAssocID="{DB944F01-5930-4956-B335-FE6038760CA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3D63A6-07C0-426B-8022-CCB43CD0A425}" type="pres">
      <dgm:prSet presAssocID="{FD876C6F-E796-4F63-B3F1-186373F196E3}" presName="vertOne" presStyleCnt="0"/>
      <dgm:spPr/>
    </dgm:pt>
    <dgm:pt modelId="{D6515F45-47CE-4AF2-9514-7A5D0E5E098B}" type="pres">
      <dgm:prSet presAssocID="{FD876C6F-E796-4F63-B3F1-186373F196E3}" presName="txOne" presStyleLbl="node0" presStyleIdx="0" presStyleCnt="1" custScaleY="78759" custLinFactY="-3441" custLinFactNeighborY="-100000">
        <dgm:presLayoutVars>
          <dgm:chPref val="3"/>
        </dgm:presLayoutVars>
      </dgm:prSet>
      <dgm:spPr/>
    </dgm:pt>
    <dgm:pt modelId="{252AE9FF-7B37-4324-8ACD-CF3E6646A563}" type="pres">
      <dgm:prSet presAssocID="{FD876C6F-E796-4F63-B3F1-186373F196E3}" presName="parTransOne" presStyleCnt="0"/>
      <dgm:spPr/>
    </dgm:pt>
    <dgm:pt modelId="{96B8945C-BDC8-43B9-9306-53FD344891A1}" type="pres">
      <dgm:prSet presAssocID="{FD876C6F-E796-4F63-B3F1-186373F196E3}" presName="horzOne" presStyleCnt="0"/>
      <dgm:spPr/>
    </dgm:pt>
    <dgm:pt modelId="{81BAE5AB-5661-4B70-8848-1A84ABBDE7FF}" type="pres">
      <dgm:prSet presAssocID="{773E5210-B27A-46BE-B107-02944D3FE92C}" presName="vertTwo" presStyleCnt="0"/>
      <dgm:spPr/>
    </dgm:pt>
    <dgm:pt modelId="{D1E2249E-0962-46DD-A3F5-7E784BB1273D}" type="pres">
      <dgm:prSet presAssocID="{773E5210-B27A-46BE-B107-02944D3FE92C}" presName="txTwo" presStyleLbl="node2" presStyleIdx="0" presStyleCnt="2" custScaleY="77464" custLinFactNeighborY="-65424">
        <dgm:presLayoutVars>
          <dgm:chPref val="3"/>
        </dgm:presLayoutVars>
      </dgm:prSet>
      <dgm:spPr/>
    </dgm:pt>
    <dgm:pt modelId="{419D2FF5-FB39-4B2A-87B8-AD7AB77217AF}" type="pres">
      <dgm:prSet presAssocID="{773E5210-B27A-46BE-B107-02944D3FE92C}" presName="parTransTwo" presStyleCnt="0"/>
      <dgm:spPr/>
    </dgm:pt>
    <dgm:pt modelId="{0668B24D-0152-459D-BC3F-2E742352D53E}" type="pres">
      <dgm:prSet presAssocID="{773E5210-B27A-46BE-B107-02944D3FE92C}" presName="horzTwo" presStyleCnt="0"/>
      <dgm:spPr/>
    </dgm:pt>
    <dgm:pt modelId="{2902B21A-482C-4C1D-8E68-BC2C3027984B}" type="pres">
      <dgm:prSet presAssocID="{D6369D0F-01C4-47A4-9501-96318F616CC2}" presName="vertThree" presStyleCnt="0"/>
      <dgm:spPr/>
    </dgm:pt>
    <dgm:pt modelId="{734FA5D1-382E-44D8-A4D3-44F0A2A368BF}" type="pres">
      <dgm:prSet presAssocID="{D6369D0F-01C4-47A4-9501-96318F616CC2}" presName="txThree" presStyleLbl="node3" presStyleIdx="0" presStyleCnt="3" custScaleY="75442">
        <dgm:presLayoutVars>
          <dgm:chPref val="3"/>
        </dgm:presLayoutVars>
      </dgm:prSet>
      <dgm:spPr/>
    </dgm:pt>
    <dgm:pt modelId="{3B9827CC-2184-463C-BED0-9657BC582315}" type="pres">
      <dgm:prSet presAssocID="{D6369D0F-01C4-47A4-9501-96318F616CC2}" presName="horzThree" presStyleCnt="0"/>
      <dgm:spPr/>
    </dgm:pt>
    <dgm:pt modelId="{593BAF3B-138A-47D7-B9AA-D53E4BEF0FC7}" type="pres">
      <dgm:prSet presAssocID="{F5C4C92C-4BFB-4ADB-BF88-B2151E67FA1F}" presName="sibSpaceThree" presStyleCnt="0"/>
      <dgm:spPr/>
    </dgm:pt>
    <dgm:pt modelId="{F9D42B7A-33DA-4D71-A13E-11C7BCDB4E17}" type="pres">
      <dgm:prSet presAssocID="{41228919-FF5A-4F86-A255-F3B7D0ED9268}" presName="vertThree" presStyleCnt="0"/>
      <dgm:spPr/>
    </dgm:pt>
    <dgm:pt modelId="{3F8DFFF7-B10D-45E9-9C01-FD363B6C39C5}" type="pres">
      <dgm:prSet presAssocID="{41228919-FF5A-4F86-A255-F3B7D0ED9268}" presName="txThree" presStyleLbl="node3" presStyleIdx="1" presStyleCnt="3" custScaleY="75442">
        <dgm:presLayoutVars>
          <dgm:chPref val="3"/>
        </dgm:presLayoutVars>
      </dgm:prSet>
      <dgm:spPr/>
    </dgm:pt>
    <dgm:pt modelId="{7B12B000-05DD-4A6D-9F87-D31403392E72}" type="pres">
      <dgm:prSet presAssocID="{41228919-FF5A-4F86-A255-F3B7D0ED9268}" presName="horzThree" presStyleCnt="0"/>
      <dgm:spPr/>
    </dgm:pt>
    <dgm:pt modelId="{7803B1EF-2970-4FA3-B85B-F4A447A0ECF3}" type="pres">
      <dgm:prSet presAssocID="{81177202-4396-4358-B969-FC0BA20691D0}" presName="sibSpaceTwo" presStyleCnt="0"/>
      <dgm:spPr/>
    </dgm:pt>
    <dgm:pt modelId="{C15B2AD4-2C89-4025-BBF7-F60316098AC0}" type="pres">
      <dgm:prSet presAssocID="{809686A1-CB9E-4658-98E0-E4A38B5499FE}" presName="vertTwo" presStyleCnt="0"/>
      <dgm:spPr/>
    </dgm:pt>
    <dgm:pt modelId="{B8746E71-8F78-4496-BBEB-BC1A49D4C224}" type="pres">
      <dgm:prSet presAssocID="{809686A1-CB9E-4658-98E0-E4A38B5499FE}" presName="txTwo" presStyleLbl="node2" presStyleIdx="1" presStyleCnt="2" custScaleY="77464" custLinFactNeighborY="-65424">
        <dgm:presLayoutVars>
          <dgm:chPref val="3"/>
        </dgm:presLayoutVars>
      </dgm:prSet>
      <dgm:spPr/>
    </dgm:pt>
    <dgm:pt modelId="{AE1C88CC-FF44-476C-A9AD-536FD6A1B544}" type="pres">
      <dgm:prSet presAssocID="{809686A1-CB9E-4658-98E0-E4A38B5499FE}" presName="parTransTwo" presStyleCnt="0"/>
      <dgm:spPr/>
    </dgm:pt>
    <dgm:pt modelId="{E3AAD317-A74A-4752-BD37-74BDC33354B6}" type="pres">
      <dgm:prSet presAssocID="{809686A1-CB9E-4658-98E0-E4A38B5499FE}" presName="horzTwo" presStyleCnt="0"/>
      <dgm:spPr/>
    </dgm:pt>
    <dgm:pt modelId="{480F3AAF-FD6F-4912-BADF-B48504F709F8}" type="pres">
      <dgm:prSet presAssocID="{B9A63CA0-F626-40BA-A06E-AE2DE16A3544}" presName="vertThree" presStyleCnt="0"/>
      <dgm:spPr/>
    </dgm:pt>
    <dgm:pt modelId="{5B9D4831-9DC0-4E40-AD94-F2AEAFC1D958}" type="pres">
      <dgm:prSet presAssocID="{B9A63CA0-F626-40BA-A06E-AE2DE16A3544}" presName="txThree" presStyleLbl="node3" presStyleIdx="2" presStyleCnt="3" custScaleY="75442">
        <dgm:presLayoutVars>
          <dgm:chPref val="3"/>
        </dgm:presLayoutVars>
      </dgm:prSet>
      <dgm:spPr/>
    </dgm:pt>
    <dgm:pt modelId="{69C853FD-2D5B-41E2-8232-BB826B91EDC1}" type="pres">
      <dgm:prSet presAssocID="{B9A63CA0-F626-40BA-A06E-AE2DE16A3544}" presName="horzThree" presStyleCnt="0"/>
      <dgm:spPr/>
    </dgm:pt>
  </dgm:ptLst>
  <dgm:cxnLst>
    <dgm:cxn modelId="{EC626D06-8B5A-4CC3-9083-12E3BE30EA3F}" type="presOf" srcId="{809686A1-CB9E-4658-98E0-E4A38B5499FE}" destId="{B8746E71-8F78-4496-BBEB-BC1A49D4C224}" srcOrd="0" destOrd="0" presId="urn:microsoft.com/office/officeart/2005/8/layout/architecture"/>
    <dgm:cxn modelId="{0AE0410B-3598-4E13-8576-1E1521369F4A}" type="presOf" srcId="{B9A63CA0-F626-40BA-A06E-AE2DE16A3544}" destId="{5B9D4831-9DC0-4E40-AD94-F2AEAFC1D958}" srcOrd="0" destOrd="0" presId="urn:microsoft.com/office/officeart/2005/8/layout/architecture"/>
    <dgm:cxn modelId="{CCFC1711-7522-412C-B26D-88B4FCF350B2}" srcId="{773E5210-B27A-46BE-B107-02944D3FE92C}" destId="{D6369D0F-01C4-47A4-9501-96318F616CC2}" srcOrd="0" destOrd="0" parTransId="{5807B9F8-C2ED-49CB-B22F-F3B0D0D8DD74}" sibTransId="{F5C4C92C-4BFB-4ADB-BF88-B2151E67FA1F}"/>
    <dgm:cxn modelId="{B3CA5D12-EEC7-4A37-B184-18190739D8E0}" srcId="{809686A1-CB9E-4658-98E0-E4A38B5499FE}" destId="{B9A63CA0-F626-40BA-A06E-AE2DE16A3544}" srcOrd="0" destOrd="0" parTransId="{112CC3B9-C9A0-422B-975E-755007701697}" sibTransId="{97239CCC-A6BB-4CA6-863E-8957FF116A70}"/>
    <dgm:cxn modelId="{FFF9341B-9B22-4464-B944-CAD75D5F0B48}" type="presOf" srcId="{FD876C6F-E796-4F63-B3F1-186373F196E3}" destId="{D6515F45-47CE-4AF2-9514-7A5D0E5E098B}" srcOrd="0" destOrd="0" presId="urn:microsoft.com/office/officeart/2005/8/layout/architecture"/>
    <dgm:cxn modelId="{99657C49-39B9-45E6-824A-FA598C56D0B0}" type="presOf" srcId="{41228919-FF5A-4F86-A255-F3B7D0ED9268}" destId="{3F8DFFF7-B10D-45E9-9C01-FD363B6C39C5}" srcOrd="0" destOrd="0" presId="urn:microsoft.com/office/officeart/2005/8/layout/architecture"/>
    <dgm:cxn modelId="{DEC0056A-FD64-4140-B641-2EA159664F87}" srcId="{FD876C6F-E796-4F63-B3F1-186373F196E3}" destId="{773E5210-B27A-46BE-B107-02944D3FE92C}" srcOrd="0" destOrd="0" parTransId="{3D67AAA4-12C4-4FFA-9110-310E49A52AE2}" sibTransId="{81177202-4396-4358-B969-FC0BA20691D0}"/>
    <dgm:cxn modelId="{204F1B6C-8549-4CD6-A46F-753C06AA26D5}" srcId="{DB944F01-5930-4956-B335-FE6038760CA3}" destId="{FD876C6F-E796-4F63-B3F1-186373F196E3}" srcOrd="0" destOrd="0" parTransId="{8195B419-4F12-4A84-83A5-2641938DBE7B}" sibTransId="{A46B7AEE-0A76-4B80-B005-504276BAE0BD}"/>
    <dgm:cxn modelId="{5AC4C47C-DF47-4F0A-85EC-D79C8C9675E3}" type="presOf" srcId="{DB944F01-5930-4956-B335-FE6038760CA3}" destId="{346386FB-24C8-4FC2-9C6E-6DC22DA81942}" srcOrd="0" destOrd="0" presId="urn:microsoft.com/office/officeart/2005/8/layout/architecture"/>
    <dgm:cxn modelId="{6EB802AE-E253-4A55-9BD2-AC7BBF6CD04E}" type="presOf" srcId="{D6369D0F-01C4-47A4-9501-96318F616CC2}" destId="{734FA5D1-382E-44D8-A4D3-44F0A2A368BF}" srcOrd="0" destOrd="0" presId="urn:microsoft.com/office/officeart/2005/8/layout/architecture"/>
    <dgm:cxn modelId="{341290BE-F92A-45B2-8EF0-DC0D1D45F752}" srcId="{773E5210-B27A-46BE-B107-02944D3FE92C}" destId="{41228919-FF5A-4F86-A255-F3B7D0ED9268}" srcOrd="1" destOrd="0" parTransId="{E801BDAD-C800-441F-BC6E-B0B434F2EF0B}" sibTransId="{EA27ECA5-BFDC-4571-A2E7-11C15A148AF1}"/>
    <dgm:cxn modelId="{A891FEBE-6BD4-4F21-961D-BA54435F76EC}" type="presOf" srcId="{773E5210-B27A-46BE-B107-02944D3FE92C}" destId="{D1E2249E-0962-46DD-A3F5-7E784BB1273D}" srcOrd="0" destOrd="0" presId="urn:microsoft.com/office/officeart/2005/8/layout/architecture"/>
    <dgm:cxn modelId="{5DA424F3-51A8-474E-9C52-7B2087FE42A7}" srcId="{FD876C6F-E796-4F63-B3F1-186373F196E3}" destId="{809686A1-CB9E-4658-98E0-E4A38B5499FE}" srcOrd="1" destOrd="0" parTransId="{A7EB40F5-C9BB-440F-ACEB-2FFBF6207DFA}" sibTransId="{07E8C0E9-9485-45F3-BC1D-E557772EA179}"/>
    <dgm:cxn modelId="{7E37950D-AF1F-4A93-A244-4B21AF269EC9}" type="presParOf" srcId="{346386FB-24C8-4FC2-9C6E-6DC22DA81942}" destId="{E43D63A6-07C0-426B-8022-CCB43CD0A425}" srcOrd="0" destOrd="0" presId="urn:microsoft.com/office/officeart/2005/8/layout/architecture"/>
    <dgm:cxn modelId="{CDB57C64-5B2A-4882-9EC2-B31E08F28E21}" type="presParOf" srcId="{E43D63A6-07C0-426B-8022-CCB43CD0A425}" destId="{D6515F45-47CE-4AF2-9514-7A5D0E5E098B}" srcOrd="0" destOrd="0" presId="urn:microsoft.com/office/officeart/2005/8/layout/architecture"/>
    <dgm:cxn modelId="{42628F93-B8BF-4163-A531-8D7C758393A2}" type="presParOf" srcId="{E43D63A6-07C0-426B-8022-CCB43CD0A425}" destId="{252AE9FF-7B37-4324-8ACD-CF3E6646A563}" srcOrd="1" destOrd="0" presId="urn:microsoft.com/office/officeart/2005/8/layout/architecture"/>
    <dgm:cxn modelId="{DCBC7113-4263-4820-978B-3EC24C8C9876}" type="presParOf" srcId="{E43D63A6-07C0-426B-8022-CCB43CD0A425}" destId="{96B8945C-BDC8-43B9-9306-53FD344891A1}" srcOrd="2" destOrd="0" presId="urn:microsoft.com/office/officeart/2005/8/layout/architecture"/>
    <dgm:cxn modelId="{C0C3CD2D-FA9B-42DC-B281-C6384B23735F}" type="presParOf" srcId="{96B8945C-BDC8-43B9-9306-53FD344891A1}" destId="{81BAE5AB-5661-4B70-8848-1A84ABBDE7FF}" srcOrd="0" destOrd="0" presId="urn:microsoft.com/office/officeart/2005/8/layout/architecture"/>
    <dgm:cxn modelId="{F47A6547-15E3-4E12-970F-AE03F6E003A7}" type="presParOf" srcId="{81BAE5AB-5661-4B70-8848-1A84ABBDE7FF}" destId="{D1E2249E-0962-46DD-A3F5-7E784BB1273D}" srcOrd="0" destOrd="0" presId="urn:microsoft.com/office/officeart/2005/8/layout/architecture"/>
    <dgm:cxn modelId="{72094A32-C2E0-4402-A63A-4F352D15291B}" type="presParOf" srcId="{81BAE5AB-5661-4B70-8848-1A84ABBDE7FF}" destId="{419D2FF5-FB39-4B2A-87B8-AD7AB77217AF}" srcOrd="1" destOrd="0" presId="urn:microsoft.com/office/officeart/2005/8/layout/architecture"/>
    <dgm:cxn modelId="{B9E2F4EB-9406-4D5B-A42F-DC66A3C8ECF8}" type="presParOf" srcId="{81BAE5AB-5661-4B70-8848-1A84ABBDE7FF}" destId="{0668B24D-0152-459D-BC3F-2E742352D53E}" srcOrd="2" destOrd="0" presId="urn:microsoft.com/office/officeart/2005/8/layout/architecture"/>
    <dgm:cxn modelId="{099D1F04-457F-4909-BFB7-72D62AF40A2E}" type="presParOf" srcId="{0668B24D-0152-459D-BC3F-2E742352D53E}" destId="{2902B21A-482C-4C1D-8E68-BC2C3027984B}" srcOrd="0" destOrd="0" presId="urn:microsoft.com/office/officeart/2005/8/layout/architecture"/>
    <dgm:cxn modelId="{D6F4B043-B39E-4E00-AD94-5909DC98D695}" type="presParOf" srcId="{2902B21A-482C-4C1D-8E68-BC2C3027984B}" destId="{734FA5D1-382E-44D8-A4D3-44F0A2A368BF}" srcOrd="0" destOrd="0" presId="urn:microsoft.com/office/officeart/2005/8/layout/architecture"/>
    <dgm:cxn modelId="{12BAC6AA-9F66-4EA2-822B-21FEF1556F39}" type="presParOf" srcId="{2902B21A-482C-4C1D-8E68-BC2C3027984B}" destId="{3B9827CC-2184-463C-BED0-9657BC582315}" srcOrd="1" destOrd="0" presId="urn:microsoft.com/office/officeart/2005/8/layout/architecture"/>
    <dgm:cxn modelId="{7FE9FCD1-B698-4D95-9A82-390B721684E9}" type="presParOf" srcId="{0668B24D-0152-459D-BC3F-2E742352D53E}" destId="{593BAF3B-138A-47D7-B9AA-D53E4BEF0FC7}" srcOrd="1" destOrd="0" presId="urn:microsoft.com/office/officeart/2005/8/layout/architecture"/>
    <dgm:cxn modelId="{EBD4B313-DAD2-405F-96FF-FA28EB617C8C}" type="presParOf" srcId="{0668B24D-0152-459D-BC3F-2E742352D53E}" destId="{F9D42B7A-33DA-4D71-A13E-11C7BCDB4E17}" srcOrd="2" destOrd="0" presId="urn:microsoft.com/office/officeart/2005/8/layout/architecture"/>
    <dgm:cxn modelId="{0FC0C7C6-6684-4863-A2EF-1AB90DC8928D}" type="presParOf" srcId="{F9D42B7A-33DA-4D71-A13E-11C7BCDB4E17}" destId="{3F8DFFF7-B10D-45E9-9C01-FD363B6C39C5}" srcOrd="0" destOrd="0" presId="urn:microsoft.com/office/officeart/2005/8/layout/architecture"/>
    <dgm:cxn modelId="{89780608-DC4F-496F-A080-494EE00E2F68}" type="presParOf" srcId="{F9D42B7A-33DA-4D71-A13E-11C7BCDB4E17}" destId="{7B12B000-05DD-4A6D-9F87-D31403392E72}" srcOrd="1" destOrd="0" presId="urn:microsoft.com/office/officeart/2005/8/layout/architecture"/>
    <dgm:cxn modelId="{FB5B33C5-8DE6-49BE-911A-9CB3DFA0856B}" type="presParOf" srcId="{96B8945C-BDC8-43B9-9306-53FD344891A1}" destId="{7803B1EF-2970-4FA3-B85B-F4A447A0ECF3}" srcOrd="1" destOrd="0" presId="urn:microsoft.com/office/officeart/2005/8/layout/architecture"/>
    <dgm:cxn modelId="{F2F9F54E-3DC5-44E5-B4AB-B1E30D421F32}" type="presParOf" srcId="{96B8945C-BDC8-43B9-9306-53FD344891A1}" destId="{C15B2AD4-2C89-4025-BBF7-F60316098AC0}" srcOrd="2" destOrd="0" presId="urn:microsoft.com/office/officeart/2005/8/layout/architecture"/>
    <dgm:cxn modelId="{4625477D-480D-4704-8913-FEFF0F20B550}" type="presParOf" srcId="{C15B2AD4-2C89-4025-BBF7-F60316098AC0}" destId="{B8746E71-8F78-4496-BBEB-BC1A49D4C224}" srcOrd="0" destOrd="0" presId="urn:microsoft.com/office/officeart/2005/8/layout/architecture"/>
    <dgm:cxn modelId="{8965DB58-FDAE-41D0-AEDE-C391F501F039}" type="presParOf" srcId="{C15B2AD4-2C89-4025-BBF7-F60316098AC0}" destId="{AE1C88CC-FF44-476C-A9AD-536FD6A1B544}" srcOrd="1" destOrd="0" presId="urn:microsoft.com/office/officeart/2005/8/layout/architecture"/>
    <dgm:cxn modelId="{6A8855F6-3D07-44CB-896A-6ACBE2909E5D}" type="presParOf" srcId="{C15B2AD4-2C89-4025-BBF7-F60316098AC0}" destId="{E3AAD317-A74A-4752-BD37-74BDC33354B6}" srcOrd="2" destOrd="0" presId="urn:microsoft.com/office/officeart/2005/8/layout/architecture"/>
    <dgm:cxn modelId="{29D77438-570F-422C-AB47-715D686224B5}" type="presParOf" srcId="{E3AAD317-A74A-4752-BD37-74BDC33354B6}" destId="{480F3AAF-FD6F-4912-BADF-B48504F709F8}" srcOrd="0" destOrd="0" presId="urn:microsoft.com/office/officeart/2005/8/layout/architecture"/>
    <dgm:cxn modelId="{EE66D138-51B3-4206-B38F-F3414DA70EC6}" type="presParOf" srcId="{480F3AAF-FD6F-4912-BADF-B48504F709F8}" destId="{5B9D4831-9DC0-4E40-AD94-F2AEAFC1D958}" srcOrd="0" destOrd="0" presId="urn:microsoft.com/office/officeart/2005/8/layout/architecture"/>
    <dgm:cxn modelId="{658FFC33-B81B-4646-84DF-FB00D15AB55D}" type="presParOf" srcId="{480F3AAF-FD6F-4912-BADF-B48504F709F8}" destId="{69C853FD-2D5B-41E2-8232-BB826B91EDC1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2C7820C-54DD-4018-BB0A-3B998AD18D22}" type="doc">
      <dgm:prSet loTypeId="urn:microsoft.com/office/officeart/2008/layout/AscendingPictureAccentProcess" loCatId="picture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GB"/>
        </a:p>
      </dgm:t>
    </dgm:pt>
    <dgm:pt modelId="{56A4A205-301B-432B-A44B-021C232B60B2}">
      <dgm:prSet phldrT="[Text]"/>
      <dgm:spPr/>
      <dgm:t>
        <a:bodyPr/>
        <a:lstStyle/>
        <a:p>
          <a:r>
            <a:rPr lang="th-TH" dirty="0"/>
            <a:t>ข้เสนอแนะ</a:t>
          </a:r>
          <a:endParaRPr lang="en-GB" dirty="0"/>
        </a:p>
      </dgm:t>
    </dgm:pt>
    <dgm:pt modelId="{6AF7B664-7DC4-424E-89C7-6AF1DBC15723}" type="parTrans" cxnId="{680EE3FB-CBFA-41C2-9247-54E9819F0F91}">
      <dgm:prSet/>
      <dgm:spPr/>
      <dgm:t>
        <a:bodyPr/>
        <a:lstStyle/>
        <a:p>
          <a:endParaRPr lang="en-GB"/>
        </a:p>
      </dgm:t>
    </dgm:pt>
    <dgm:pt modelId="{50C431D7-1B29-41B7-ADC7-5F96F7A778A8}" type="sibTrans" cxnId="{680EE3FB-CBFA-41C2-9247-54E9819F0F91}">
      <dgm:prSet/>
      <dgm:spPr/>
      <dgm:t>
        <a:bodyPr/>
        <a:lstStyle/>
        <a:p>
          <a:endParaRPr lang="en-GB"/>
        </a:p>
      </dgm:t>
    </dgm:pt>
    <dgm:pt modelId="{A3E49585-0A66-4D56-9E82-8E83890EDC12}" type="pres">
      <dgm:prSet presAssocID="{72C7820C-54DD-4018-BB0A-3B998AD18D22}" presName="Name0" presStyleCnt="0">
        <dgm:presLayoutVars>
          <dgm:chMax val="7"/>
          <dgm:chPref val="7"/>
          <dgm:dir/>
        </dgm:presLayoutVars>
      </dgm:prSet>
      <dgm:spPr/>
    </dgm:pt>
    <dgm:pt modelId="{01BFD4EF-FCCE-491E-89E1-833570A0832F}" type="pres">
      <dgm:prSet presAssocID="{56A4A205-301B-432B-A44B-021C232B60B2}" presName="parTx1" presStyleLbl="node1" presStyleIdx="0" presStyleCnt="1" custScaleY="143367" custLinFactNeighborX="-1203" custLinFactNeighborY="0"/>
      <dgm:spPr/>
    </dgm:pt>
    <dgm:pt modelId="{8961B3DB-7C57-4B26-9141-BED81AE52BD6}" type="pres">
      <dgm:prSet presAssocID="{50C431D7-1B29-41B7-ADC7-5F96F7A778A8}" presName="picture1" presStyleCnt="0"/>
      <dgm:spPr/>
    </dgm:pt>
    <dgm:pt modelId="{9A1E33D6-AD03-44A1-B817-94BB38086FBD}" type="pres">
      <dgm:prSet presAssocID="{50C431D7-1B29-41B7-ADC7-5F96F7A778A8}" presName="imageRepeatNode" presStyleLbl="fgImgPlace1" presStyleIdx="0" presStyleCnt="1" custScaleX="64668" custScaleY="59976"/>
      <dgm:spPr/>
    </dgm:pt>
  </dgm:ptLst>
  <dgm:cxnLst>
    <dgm:cxn modelId="{CB32DEA4-578B-4496-A334-3C2B8CCAD2B8}" type="presOf" srcId="{72C7820C-54DD-4018-BB0A-3B998AD18D22}" destId="{A3E49585-0A66-4D56-9E82-8E83890EDC12}" srcOrd="0" destOrd="0" presId="urn:microsoft.com/office/officeart/2008/layout/AscendingPictureAccentProcess"/>
    <dgm:cxn modelId="{45A1E9CD-A1FE-4CC4-83DA-D7AAD01D4E07}" type="presOf" srcId="{50C431D7-1B29-41B7-ADC7-5F96F7A778A8}" destId="{9A1E33D6-AD03-44A1-B817-94BB38086FBD}" srcOrd="0" destOrd="0" presId="urn:microsoft.com/office/officeart/2008/layout/AscendingPictureAccentProcess"/>
    <dgm:cxn modelId="{326A01CF-4358-42E3-9432-1C2C026F006D}" type="presOf" srcId="{56A4A205-301B-432B-A44B-021C232B60B2}" destId="{01BFD4EF-FCCE-491E-89E1-833570A0832F}" srcOrd="0" destOrd="0" presId="urn:microsoft.com/office/officeart/2008/layout/AscendingPictureAccentProcess"/>
    <dgm:cxn modelId="{680EE3FB-CBFA-41C2-9247-54E9819F0F91}" srcId="{72C7820C-54DD-4018-BB0A-3B998AD18D22}" destId="{56A4A205-301B-432B-A44B-021C232B60B2}" srcOrd="0" destOrd="0" parTransId="{6AF7B664-7DC4-424E-89C7-6AF1DBC15723}" sibTransId="{50C431D7-1B29-41B7-ADC7-5F96F7A778A8}"/>
    <dgm:cxn modelId="{9D44CC7A-B963-4C43-B01C-EB4C8651D2F8}" type="presParOf" srcId="{A3E49585-0A66-4D56-9E82-8E83890EDC12}" destId="{01BFD4EF-FCCE-491E-89E1-833570A0832F}" srcOrd="0" destOrd="0" presId="urn:microsoft.com/office/officeart/2008/layout/AscendingPictureAccentProcess"/>
    <dgm:cxn modelId="{FD620ED1-5269-45A8-A77D-1AAC34BEF85F}" type="presParOf" srcId="{A3E49585-0A66-4D56-9E82-8E83890EDC12}" destId="{8961B3DB-7C57-4B26-9141-BED81AE52BD6}" srcOrd="1" destOrd="0" presId="urn:microsoft.com/office/officeart/2008/layout/AscendingPictureAccentProcess"/>
    <dgm:cxn modelId="{9B8CF627-6D3A-4887-90C6-A0ADC06F38A2}" type="presParOf" srcId="{8961B3DB-7C57-4B26-9141-BED81AE52BD6}" destId="{9A1E33D6-AD03-44A1-B817-94BB38086FBD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5441-31FD-42F2-B2D5-34CE6A835B06}">
      <dsp:nvSpPr>
        <dsp:cNvPr id="0" name=""/>
        <dsp:cNvSpPr/>
      </dsp:nvSpPr>
      <dsp:spPr>
        <a:xfrm>
          <a:off x="91" y="7181821"/>
          <a:ext cx="1623955" cy="913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104140" rIns="291592" bIns="104140" numCol="1" spcCol="1270" anchor="ctr" anchorCtr="0">
          <a:noAutofit/>
        </a:bodyPr>
        <a:lstStyle/>
        <a:p>
          <a:pPr marL="0" lvl="0" indent="0" algn="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4100" kern="1200" dirty="0"/>
            <a:t>ผู้จัดทำ</a:t>
          </a:r>
          <a:endParaRPr lang="en-GB" sz="4100" kern="1200" dirty="0"/>
        </a:p>
      </dsp:txBody>
      <dsp:txXfrm>
        <a:off x="91" y="7181821"/>
        <a:ext cx="1623955" cy="913275"/>
      </dsp:txXfrm>
    </dsp:sp>
    <dsp:sp modelId="{39FF9619-193B-4A73-9D0D-233832618DF8}">
      <dsp:nvSpPr>
        <dsp:cNvPr id="0" name=""/>
        <dsp:cNvSpPr/>
      </dsp:nvSpPr>
      <dsp:spPr>
        <a:xfrm>
          <a:off x="1624047" y="5697749"/>
          <a:ext cx="324791" cy="3881418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1AA671-DE01-46FC-A0AE-C44A309984BB}">
      <dsp:nvSpPr>
        <dsp:cNvPr id="0" name=""/>
        <dsp:cNvSpPr/>
      </dsp:nvSpPr>
      <dsp:spPr>
        <a:xfrm>
          <a:off x="2078846" y="5001209"/>
          <a:ext cx="17007877" cy="4821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80" tIns="335280" rIns="335280" bIns="335280" numCol="1" spcCol="1270" anchor="ctr" anchorCtr="0">
          <a:noAutofit/>
        </a:bodyPr>
        <a:lstStyle/>
        <a:p>
          <a:pPr marL="285750" lvl="1" indent="-285750" algn="l" defTabSz="3911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8800" kern="1200" dirty="0"/>
            <a:t>    ผู้จัดทำ</a:t>
          </a:r>
          <a:endParaRPr lang="en-GB" sz="8800" kern="1200" dirty="0"/>
        </a:p>
        <a:p>
          <a:pPr marL="285750" lvl="1" indent="-285750" algn="l" defTabSz="3911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8800" kern="1200" dirty="0"/>
            <a:t>    ที่ปรึกษาโครงงาน</a:t>
          </a:r>
          <a:endParaRPr lang="en-GB" sz="8800" kern="1200" dirty="0"/>
        </a:p>
      </dsp:txBody>
      <dsp:txXfrm>
        <a:off x="2078846" y="5001209"/>
        <a:ext cx="17007877" cy="48219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0CA14-5E1B-4264-AE5A-A245E2308D32}">
      <dsp:nvSpPr>
        <dsp:cNvPr id="0" name=""/>
        <dsp:cNvSpPr/>
      </dsp:nvSpPr>
      <dsp:spPr>
        <a:xfrm>
          <a:off x="0" y="0"/>
          <a:ext cx="5303519" cy="5303519"/>
        </a:xfrm>
        <a:prstGeom prst="pie">
          <a:avLst>
            <a:gd name="adj1" fmla="val 5400000"/>
            <a:gd name="adj2" fmla="val 16200000"/>
          </a:avLst>
        </a:prstGeom>
        <a:solidFill>
          <a:srgbClr val="66FF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599141-D510-4AD3-8E3D-4D26F8845F58}">
      <dsp:nvSpPr>
        <dsp:cNvPr id="0" name=""/>
        <dsp:cNvSpPr/>
      </dsp:nvSpPr>
      <dsp:spPr>
        <a:xfrm>
          <a:off x="2651759" y="0"/>
          <a:ext cx="22670135" cy="53035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6500" kern="1200" dirty="0"/>
            <a:t>ชื่อเรื่อง</a:t>
          </a:r>
          <a:endParaRPr lang="en-GB" sz="6500" kern="1200" dirty="0"/>
        </a:p>
      </dsp:txBody>
      <dsp:txXfrm>
        <a:off x="2651759" y="0"/>
        <a:ext cx="22670135" cy="53035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6E73F0-7FEF-487D-B460-DE63D268EF6D}">
      <dsp:nvSpPr>
        <dsp:cNvPr id="0" name=""/>
        <dsp:cNvSpPr/>
      </dsp:nvSpPr>
      <dsp:spPr>
        <a:xfrm>
          <a:off x="6169448" y="10181122"/>
          <a:ext cx="6237187" cy="6238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27E9A5-99A0-4E18-B462-FE155B0A2AC9}">
      <dsp:nvSpPr>
        <dsp:cNvPr id="0" name=""/>
        <dsp:cNvSpPr/>
      </dsp:nvSpPr>
      <dsp:spPr>
        <a:xfrm>
          <a:off x="10147805" y="5587220"/>
          <a:ext cx="1852397" cy="1851209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AD00DD-EB3E-432D-BB90-4C03E9C9217F}">
      <dsp:nvSpPr>
        <dsp:cNvPr id="0" name=""/>
        <dsp:cNvSpPr/>
      </dsp:nvSpPr>
      <dsp:spPr>
        <a:xfrm>
          <a:off x="6409140" y="10420511"/>
          <a:ext cx="5760410" cy="575943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04502A-FE33-43B2-ABBD-C5B24F21371B}">
      <dsp:nvSpPr>
        <dsp:cNvPr id="0" name=""/>
        <dsp:cNvSpPr/>
      </dsp:nvSpPr>
      <dsp:spPr>
        <a:xfrm>
          <a:off x="12859965" y="11359656"/>
          <a:ext cx="3264492" cy="32637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CD6A56-6E3D-4635-A42F-4C148687CE0B}">
      <dsp:nvSpPr>
        <dsp:cNvPr id="0" name=""/>
        <dsp:cNvSpPr/>
      </dsp:nvSpPr>
      <dsp:spPr>
        <a:xfrm>
          <a:off x="13052760" y="11552468"/>
          <a:ext cx="2878902" cy="287917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346D17-FA0B-41B6-B378-4A446AF278EF}">
      <dsp:nvSpPr>
        <dsp:cNvPr id="0" name=""/>
        <dsp:cNvSpPr/>
      </dsp:nvSpPr>
      <dsp:spPr>
        <a:xfrm>
          <a:off x="11583348" y="6752756"/>
          <a:ext cx="4184178" cy="41855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7ABA4-8D3A-4800-90A2-0F7828AFF573}">
      <dsp:nvSpPr>
        <dsp:cNvPr id="0" name=""/>
        <dsp:cNvSpPr/>
      </dsp:nvSpPr>
      <dsp:spPr>
        <a:xfrm>
          <a:off x="15082321" y="5724787"/>
          <a:ext cx="1370409" cy="1371346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E83081-C234-4967-89C6-CDD61FE05B8D}">
      <dsp:nvSpPr>
        <dsp:cNvPr id="0" name=""/>
        <dsp:cNvSpPr/>
      </dsp:nvSpPr>
      <dsp:spPr>
        <a:xfrm>
          <a:off x="16455336" y="14637456"/>
          <a:ext cx="1029109" cy="1027968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E249D9-EC82-46A7-A83F-F25CEF7C6DB1}">
      <dsp:nvSpPr>
        <dsp:cNvPr id="0" name=""/>
        <dsp:cNvSpPr/>
      </dsp:nvSpPr>
      <dsp:spPr>
        <a:xfrm>
          <a:off x="11804802" y="6973731"/>
          <a:ext cx="3743875" cy="374358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CD61DE-AF48-4D75-95AA-1F9712233E91}">
      <dsp:nvSpPr>
        <dsp:cNvPr id="0" name=""/>
        <dsp:cNvSpPr/>
      </dsp:nvSpPr>
      <dsp:spPr>
        <a:xfrm>
          <a:off x="0" y="6973731"/>
          <a:ext cx="9256778" cy="3005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" numCol="1" spcCol="1270" anchor="b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6500" kern="1200" dirty="0"/>
            <a:t>ระดับชั้น</a:t>
          </a:r>
          <a:endParaRPr lang="en-GB" sz="6500" kern="1200" dirty="0"/>
        </a:p>
      </dsp:txBody>
      <dsp:txXfrm>
        <a:off x="0" y="6973731"/>
        <a:ext cx="9256778" cy="3005913"/>
      </dsp:txXfrm>
    </dsp:sp>
    <dsp:sp modelId="{57AC5595-F15D-40AC-905B-37F426C7476C}">
      <dsp:nvSpPr>
        <dsp:cNvPr id="0" name=""/>
        <dsp:cNvSpPr/>
      </dsp:nvSpPr>
      <dsp:spPr>
        <a:xfrm>
          <a:off x="16796636" y="11552468"/>
          <a:ext cx="9256778" cy="2879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/>
        </a:p>
      </dsp:txBody>
      <dsp:txXfrm>
        <a:off x="16796636" y="11552468"/>
        <a:ext cx="9256778" cy="2879177"/>
      </dsp:txXfrm>
    </dsp:sp>
    <dsp:sp modelId="{3CDC4D74-E3A1-4A5A-B254-FE54D4BD654A}">
      <dsp:nvSpPr>
        <dsp:cNvPr id="0" name=""/>
        <dsp:cNvSpPr/>
      </dsp:nvSpPr>
      <dsp:spPr>
        <a:xfrm>
          <a:off x="16455336" y="6973731"/>
          <a:ext cx="9256778" cy="3743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/>
        </a:p>
      </dsp:txBody>
      <dsp:txXfrm>
        <a:off x="16455336" y="6973731"/>
        <a:ext cx="9256778" cy="37435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15F45-47CE-4AF2-9514-7A5D0E5E098B}">
      <dsp:nvSpPr>
        <dsp:cNvPr id="0" name=""/>
        <dsp:cNvSpPr/>
      </dsp:nvSpPr>
      <dsp:spPr>
        <a:xfrm>
          <a:off x="3007" y="10564817"/>
          <a:ext cx="26206784" cy="52543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6500" kern="1200" dirty="0"/>
            <a:t>ผลการทดสอบชิ้นงาน</a:t>
          </a:r>
          <a:endParaRPr lang="en-GB" sz="6500" kern="1200" dirty="0"/>
        </a:p>
      </dsp:txBody>
      <dsp:txXfrm>
        <a:off x="156902" y="10718712"/>
        <a:ext cx="25898994" cy="4946583"/>
      </dsp:txXfrm>
    </dsp:sp>
    <dsp:sp modelId="{D1E2249E-0962-46DD-A3F5-7E784BB1273D}">
      <dsp:nvSpPr>
        <dsp:cNvPr id="0" name=""/>
        <dsp:cNvSpPr/>
      </dsp:nvSpPr>
      <dsp:spPr>
        <a:xfrm>
          <a:off x="28587" y="5241412"/>
          <a:ext cx="17085663" cy="516797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6500" kern="1200" dirty="0"/>
            <a:t>วิธีดำเนินการ</a:t>
          </a:r>
          <a:endParaRPr lang="en-GB" sz="6500" kern="1200" dirty="0"/>
        </a:p>
      </dsp:txBody>
      <dsp:txXfrm>
        <a:off x="179952" y="5392777"/>
        <a:ext cx="16782933" cy="4865248"/>
      </dsp:txXfrm>
    </dsp:sp>
    <dsp:sp modelId="{734FA5D1-382E-44D8-A4D3-44F0A2A368BF}">
      <dsp:nvSpPr>
        <dsp:cNvPr id="0" name=""/>
        <dsp:cNvSpPr/>
      </dsp:nvSpPr>
      <dsp:spPr>
        <a:xfrm>
          <a:off x="28587" y="4865"/>
          <a:ext cx="8367122" cy="5033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6500" kern="1200" dirty="0"/>
            <a:t>บทคัดย่อ</a:t>
          </a:r>
          <a:endParaRPr lang="en-GB" sz="6500" kern="1200" dirty="0"/>
        </a:p>
      </dsp:txBody>
      <dsp:txXfrm>
        <a:off x="176001" y="152279"/>
        <a:ext cx="8072294" cy="4738253"/>
      </dsp:txXfrm>
    </dsp:sp>
    <dsp:sp modelId="{3F8DFFF7-B10D-45E9-9C01-FD363B6C39C5}">
      <dsp:nvSpPr>
        <dsp:cNvPr id="0" name=""/>
        <dsp:cNvSpPr/>
      </dsp:nvSpPr>
      <dsp:spPr>
        <a:xfrm>
          <a:off x="8747129" y="4865"/>
          <a:ext cx="8367122" cy="5033081"/>
        </a:xfrm>
        <a:prstGeom prst="roundRect">
          <a:avLst>
            <a:gd name="adj" fmla="val 10000"/>
          </a:avLst>
        </a:prstGeom>
        <a:solidFill>
          <a:srgbClr val="FF99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6500" kern="1200" dirty="0"/>
            <a:t>วัตถุประสงค์</a:t>
          </a:r>
          <a:endParaRPr lang="en-GB" sz="6500" kern="1200" dirty="0"/>
        </a:p>
      </dsp:txBody>
      <dsp:txXfrm>
        <a:off x="8894543" y="152279"/>
        <a:ext cx="8072294" cy="4738253"/>
      </dsp:txXfrm>
    </dsp:sp>
    <dsp:sp modelId="{B8746E71-8F78-4496-BBEB-BC1A49D4C224}">
      <dsp:nvSpPr>
        <dsp:cNvPr id="0" name=""/>
        <dsp:cNvSpPr/>
      </dsp:nvSpPr>
      <dsp:spPr>
        <a:xfrm>
          <a:off x="17817089" y="5241412"/>
          <a:ext cx="8367122" cy="516797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6500" kern="1200" dirty="0"/>
            <a:t>หลักการ</a:t>
          </a:r>
          <a:endParaRPr lang="en-GB" sz="6500" kern="1200" dirty="0"/>
        </a:p>
      </dsp:txBody>
      <dsp:txXfrm>
        <a:off x="17968454" y="5392777"/>
        <a:ext cx="8064392" cy="4865248"/>
      </dsp:txXfrm>
    </dsp:sp>
    <dsp:sp modelId="{5B9D4831-9DC0-4E40-AD94-F2AEAFC1D958}">
      <dsp:nvSpPr>
        <dsp:cNvPr id="0" name=""/>
        <dsp:cNvSpPr/>
      </dsp:nvSpPr>
      <dsp:spPr>
        <a:xfrm>
          <a:off x="17817089" y="4865"/>
          <a:ext cx="8367122" cy="5033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6500" kern="1200" dirty="0"/>
            <a:t>ที่มา</a:t>
          </a:r>
          <a:endParaRPr lang="en-GB" sz="6500" kern="1200" dirty="0"/>
        </a:p>
      </dsp:txBody>
      <dsp:txXfrm>
        <a:off x="17964503" y="152279"/>
        <a:ext cx="8072294" cy="47382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BFD4EF-FCCE-491E-89E1-833570A0832F}">
      <dsp:nvSpPr>
        <dsp:cNvPr id="0" name=""/>
        <dsp:cNvSpPr/>
      </dsp:nvSpPr>
      <dsp:spPr>
        <a:xfrm>
          <a:off x="8756939" y="3215488"/>
          <a:ext cx="15205609" cy="584644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18521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6500" kern="1200" dirty="0"/>
            <a:t>ข้เสนอแนะ</a:t>
          </a:r>
          <a:endParaRPr lang="en-GB" sz="6500" kern="1200" dirty="0"/>
        </a:p>
      </dsp:txBody>
      <dsp:txXfrm>
        <a:off x="9042339" y="3500888"/>
        <a:ext cx="14634809" cy="5275640"/>
      </dsp:txXfrm>
    </dsp:sp>
    <dsp:sp modelId="{9A1E33D6-AD03-44A1-B817-94BB38086FBD}">
      <dsp:nvSpPr>
        <dsp:cNvPr id="0" name=""/>
        <dsp:cNvSpPr/>
      </dsp:nvSpPr>
      <dsp:spPr>
        <a:xfrm>
          <a:off x="5968767" y="1513678"/>
          <a:ext cx="4558900" cy="4228762"/>
        </a:xfrm>
        <a:prstGeom prst="ellipse">
          <a:avLst/>
        </a:prstGeom>
        <a:solidFill>
          <a:schemeClr val="accent2">
            <a:tint val="5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302386"/>
            <a:ext cx="21419979" cy="1127975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4FD7-4A23-4AD9-B40D-BBEB73F8EF9F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8EA2-F454-41D3-9617-5BC21171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61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4FD7-4A23-4AD9-B40D-BBEB73F8EF9F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8EA2-F454-41D3-9617-5BC21171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53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724962"/>
            <a:ext cx="5433745" cy="274568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724962"/>
            <a:ext cx="15986234" cy="274568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4FD7-4A23-4AD9-B40D-BBEB73F8EF9F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8EA2-F454-41D3-9617-5BC21171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576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4FD7-4A23-4AD9-B40D-BBEB73F8EF9F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8EA2-F454-41D3-9617-5BC21171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080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077332"/>
            <a:ext cx="21734978" cy="13477201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1682033"/>
            <a:ext cx="21734978" cy="7087342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4FD7-4A23-4AD9-B40D-BBEB73F8EF9F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8EA2-F454-41D3-9617-5BC21171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77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4FD7-4A23-4AD9-B40D-BBEB73F8EF9F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8EA2-F454-41D3-9617-5BC21171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724969"/>
            <a:ext cx="21734978" cy="6262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7942328"/>
            <a:ext cx="10660769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1834740"/>
            <a:ext cx="10660769" cy="17407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7942328"/>
            <a:ext cx="10713272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1834740"/>
            <a:ext cx="10713272" cy="17407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4FD7-4A23-4AD9-B40D-BBEB73F8EF9F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8EA2-F454-41D3-9617-5BC21171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4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4FD7-4A23-4AD9-B40D-BBEB73F8EF9F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8EA2-F454-41D3-9617-5BC21171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86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4FD7-4A23-4AD9-B40D-BBEB73F8EF9F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8EA2-F454-41D3-9617-5BC21171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00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4664905"/>
            <a:ext cx="12757487" cy="23024494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4FD7-4A23-4AD9-B40D-BBEB73F8EF9F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8EA2-F454-41D3-9617-5BC21171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56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4664905"/>
            <a:ext cx="12757487" cy="23024494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4FD7-4A23-4AD9-B40D-BBEB73F8EF9F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8EA2-F454-41D3-9617-5BC21171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4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724969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C4FD7-4A23-4AD9-B40D-BBEB73F8EF9F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0029347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38EA2-F454-41D3-9617-5BC21171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63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3689890719"/>
              </p:ext>
            </p:extLst>
          </p:nvPr>
        </p:nvGraphicFramePr>
        <p:xfrm>
          <a:off x="-3602884" y="548641"/>
          <a:ext cx="19086724" cy="15276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-5244097" y="27008465"/>
            <a:ext cx="15205609" cy="5846440"/>
            <a:chOff x="8756939" y="3215488"/>
            <a:chExt cx="15205609" cy="5846440"/>
          </a:xfrm>
          <a:solidFill>
            <a:srgbClr val="66FFFF"/>
          </a:solidFill>
        </p:grpSpPr>
        <p:sp>
          <p:nvSpPr>
            <p:cNvPr id="15" name="Rounded Rectangle 14"/>
            <p:cNvSpPr/>
            <p:nvPr/>
          </p:nvSpPr>
          <p:spPr>
            <a:xfrm>
              <a:off x="8756939" y="3215488"/>
              <a:ext cx="15205609" cy="584644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9042339" y="3500888"/>
              <a:ext cx="14634809" cy="52756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218521" tIns="247650" rIns="247650" bIns="247650" numCol="1" spcCol="1270" anchor="ctr" anchorCtr="0">
              <a:noAutofit/>
            </a:bodyPr>
            <a:lstStyle/>
            <a:p>
              <a:pPr lvl="0" algn="l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6500" kern="1200" dirty="0"/>
                <a:t>               อ้างอิง</a:t>
              </a:r>
              <a:endParaRPr lang="en-GB" sz="6500" kern="1200" dirty="0"/>
            </a:p>
          </p:txBody>
        </p:sp>
      </p:grp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776091330"/>
              </p:ext>
            </p:extLst>
          </p:nvPr>
        </p:nvGraphicFramePr>
        <p:xfrm>
          <a:off x="-121920" y="-182879"/>
          <a:ext cx="25321895" cy="5303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0450205"/>
              </p:ext>
            </p:extLst>
          </p:nvPr>
        </p:nvGraphicFramePr>
        <p:xfrm>
          <a:off x="7680960" y="-5836919"/>
          <a:ext cx="26053415" cy="22006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99475059"/>
              </p:ext>
            </p:extLst>
          </p:nvPr>
        </p:nvGraphicFramePr>
        <p:xfrm>
          <a:off x="-487680" y="10683242"/>
          <a:ext cx="26212800" cy="16642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789545453"/>
              </p:ext>
            </p:extLst>
          </p:nvPr>
        </p:nvGraphicFramePr>
        <p:xfrm>
          <a:off x="1645920" y="23511308"/>
          <a:ext cx="30114240" cy="10575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0" y="0"/>
            <a:ext cx="25199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52" name="รูปภาพ 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"/>
            <a:ext cx="4267200" cy="5283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0" y="457200"/>
            <a:ext cx="25199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  </a:t>
            </a:r>
            <a:endParaRPr kumimoji="0" lang="en-GB" altLang="en-US" sz="23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สี่เหลี่ยมผืนผ้า 18">
            <a:extLst>
              <a:ext uri="{FF2B5EF4-FFF2-40B4-BE49-F238E27FC236}">
                <a16:creationId xmlns:a16="http://schemas.microsoft.com/office/drawing/2014/main" id="{156979DB-44E9-48FD-A0E6-18039C9CE5EF}"/>
              </a:ext>
            </a:extLst>
          </p:cNvPr>
          <p:cNvSpPr/>
          <p:nvPr/>
        </p:nvSpPr>
        <p:spPr>
          <a:xfrm>
            <a:off x="614815" y="30418568"/>
            <a:ext cx="23970343" cy="14320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3291840" rtl="0" eaLnBrk="1" latinLnBrk="0" hangingPunct="1">
              <a:defRPr sz="10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645920" algn="l" defTabSz="3291840" rtl="0" eaLnBrk="1" latinLnBrk="0" hangingPunct="1">
              <a:defRPr sz="10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291840" algn="l" defTabSz="3291840" rtl="0" eaLnBrk="1" latinLnBrk="0" hangingPunct="1">
              <a:defRPr sz="10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937760" algn="l" defTabSz="3291840" rtl="0" eaLnBrk="1" latinLnBrk="0" hangingPunct="1">
              <a:defRPr sz="10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6583680" algn="l" defTabSz="3291840" rtl="0" eaLnBrk="1" latinLnBrk="0" hangingPunct="1">
              <a:defRPr sz="10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229600" algn="l" defTabSz="3291840" rtl="0" eaLnBrk="1" latinLnBrk="0" hangingPunct="1">
              <a:defRPr sz="10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875520" algn="l" defTabSz="3291840" rtl="0" eaLnBrk="1" latinLnBrk="0" hangingPunct="1">
              <a:defRPr sz="10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1521440" algn="l" defTabSz="3291840" rtl="0" eaLnBrk="1" latinLnBrk="0" hangingPunct="1">
              <a:defRPr sz="10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3167360" algn="l" defTabSz="3291840" rtl="0" eaLnBrk="1" latinLnBrk="0" hangingPunct="1">
              <a:defRPr sz="10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โรงเรียนเตรียมอุดมศึกษาพัฒนาการ</a:t>
            </a:r>
            <a:r>
              <a:rPr lang="th-TH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                                                                            สำนักงานคณะกรรมการเขตพื้นที่การศึกษามัธยมศึกษา เขต 2งานนิทรรศการสัปดาห์ทางวิชาการ หนึ่งห้องเรียนหนึ่งโครงงาน  ประจำปีการศึกษา ๒๕๖๒                           “</a:t>
            </a:r>
            <a:r>
              <a:rPr lang="th-TH" sz="3200" b="1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นวั</a:t>
            </a:r>
            <a:r>
              <a:rPr lang="th-TH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ตกรสร้างนวัตกรรม  นำสู่อนาคต</a:t>
            </a:r>
            <a:r>
              <a:rPr lang="en-US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r>
              <a:rPr lang="th-TH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en-US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OCOP - OSOP Inventors  Create  future  innovations</a:t>
            </a:r>
            <a:r>
              <a:rPr lang="th-TH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6263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28</Words>
  <Application>Microsoft Office PowerPoint</Application>
  <PresentationFormat>กำหนดเอง</PresentationFormat>
  <Paragraphs>15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SarabunPSK</vt:lpstr>
      <vt:lpstr>Office Theme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</dc:creator>
  <cp:lastModifiedBy>User</cp:lastModifiedBy>
  <cp:revision>8</cp:revision>
  <dcterms:created xsi:type="dcterms:W3CDTF">2019-01-10T15:49:29Z</dcterms:created>
  <dcterms:modified xsi:type="dcterms:W3CDTF">2020-01-07T07:28:41Z</dcterms:modified>
</cp:coreProperties>
</file>